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84"/>
    <p:restoredTop sz="86395"/>
  </p:normalViewPr>
  <p:slideViewPr>
    <p:cSldViewPr snapToGrid="0">
      <p:cViewPr varScale="1">
        <p:scale>
          <a:sx n="89" d="100"/>
          <a:sy n="89" d="100"/>
        </p:scale>
        <p:origin x="168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1116</Words>
  <Application>Microsoft Macintosh PowerPoint</Application>
  <PresentationFormat>Widescreen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Source Sans Pro Web</vt:lpstr>
      <vt:lpstr>Public Sans</vt:lpstr>
      <vt:lpstr>Arial</vt:lpstr>
      <vt:lpstr>Calibri</vt:lpstr>
      <vt:lpstr>1_Access Board - Light</vt:lpstr>
      <vt:lpstr>5_Access Board - Light</vt:lpstr>
      <vt:lpstr>Access Board - Light</vt:lpstr>
      <vt:lpstr>ICT Testing Baseline Portfolio</vt:lpstr>
      <vt:lpstr>Setting the Stage</vt:lpstr>
      <vt:lpstr>Agenda</vt:lpstr>
      <vt:lpstr>ICT Accessibility Testing – Challenges</vt:lpstr>
      <vt:lpstr>Test Report Questions</vt:lpstr>
      <vt:lpstr>Recent Recommendations to use the Baseline</vt:lpstr>
      <vt:lpstr>The ICT Testing Baseline Portfolio – The Solution</vt:lpstr>
      <vt:lpstr>Baseline-Aligned Test Process</vt:lpstr>
      <vt:lpstr>What exactly is the Baseline?</vt:lpstr>
      <vt:lpstr>Updates to Web Baseline</vt:lpstr>
      <vt:lpstr>Alignment Framework-You’re Involved!</vt:lpstr>
      <vt:lpstr>New: Baseline for Documents</vt:lpstr>
      <vt:lpstr>Section 508 Resources</vt:lpstr>
      <vt:lpstr>Contact Us</vt:lpstr>
      <vt:lpstr>Questions</vt:lpstr>
      <vt:lpstr>CSUN Sessions and Presentation Files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Testing Baseline Portfolio CSUN 2024</dc:title>
  <dc:subject/>
  <dc:creator>US Access Board and GSA</dc:creator>
  <cp:keywords/>
  <dc:description/>
  <cp:lastModifiedBy>Michael Horton</cp:lastModifiedBy>
  <cp:revision>16</cp:revision>
  <dcterms:created xsi:type="dcterms:W3CDTF">2023-10-30T21:15:38Z</dcterms:created>
  <dcterms:modified xsi:type="dcterms:W3CDTF">2024-03-14T00:48:23Z</dcterms:modified>
  <cp:category/>
</cp:coreProperties>
</file>