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75149" autoAdjust="0"/>
  </p:normalViewPr>
  <p:slideViewPr>
    <p:cSldViewPr>
      <p:cViewPr>
        <p:scale>
          <a:sx n="90" d="100"/>
          <a:sy n="90" d="100"/>
        </p:scale>
        <p:origin x="-138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592" y="-108"/>
      </p:cViewPr>
      <p:guideLst>
        <p:guide orient="horz" pos="2880"/>
        <p:guide pos="2160"/>
      </p:guideLst>
    </p:cSldViewPr>
  </p:notes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B61AA-8335-4E3E-AE08-2C2AB9D31E8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48CB4-9385-4AF7-B312-B90E96DAD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902</TotalTime>
  <Words>530</Words>
  <Application>Microsoft Office PowerPoint</Application>
  <PresentationFormat>On-screen Show (4:3)</PresentationFormat>
  <Paragraphs>118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Arizona’s Rural Safety Innovation Program</vt:lpstr>
      <vt:lpstr>Project History</vt:lpstr>
      <vt:lpstr>Project Objectives</vt:lpstr>
      <vt:lpstr>Project Timeline</vt:lpstr>
      <vt:lpstr>Location Map</vt:lpstr>
      <vt:lpstr>Sensors</vt:lpstr>
      <vt:lpstr>Project Features and Zones</vt:lpstr>
      <vt:lpstr>Weather Expectations</vt:lpstr>
      <vt:lpstr>Severely Limited Visibility</vt:lpstr>
      <vt:lpstr>Static Signs and Beacons Six Locations</vt:lpstr>
      <vt:lpstr>DMS Wind Warning</vt:lpstr>
      <vt:lpstr>DMS DUST Warning</vt:lpstr>
      <vt:lpstr>Education Elements</vt:lpstr>
      <vt:lpstr>Highway Advisory Radio</vt:lpstr>
      <vt:lpstr>System Diagram</vt:lpstr>
      <vt:lpstr>Sensors</vt:lpstr>
      <vt:lpstr>System Values Added</vt:lpstr>
      <vt:lpstr>System Study Status</vt:lpstr>
      <vt:lpstr>Comparison Caltrans and ADOT</vt:lpstr>
    </vt:vector>
  </TitlesOfParts>
  <Company>ITS Engineers &amp; Constructors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Arizona’s Rural Safety Innovation Program</dc:title>
  <dc:creator>Michael Wendtland</dc:creator>
  <cp:lastModifiedBy>Engel</cp:lastModifiedBy>
  <cp:revision>86</cp:revision>
  <cp:lastPrinted>1601-01-01T00:00:00Z</cp:lastPrinted>
  <dcterms:created xsi:type="dcterms:W3CDTF">2011-09-14T15:14:33Z</dcterms:created>
  <dcterms:modified xsi:type="dcterms:W3CDTF">2014-03-17T23:25:25Z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TC102037671033</vt:lpwstr>
  </property>
</Properties>
</file>