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F4B02-4A9F-4C42-8A89-5D7DAE5FE241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Baskerville Old Face" panose="02020602080505020303" pitchFamily="18" charset="0"/>
            </a:rPr>
            <a:t>Community</a:t>
          </a:r>
        </a:p>
      </dsp:txBody>
      <dsp:txXfrm>
        <a:off x="4392232" y="3136513"/>
        <a:ext cx="1781934" cy="1531918"/>
      </dsp:txXfrm>
    </dsp:sp>
    <dsp:sp modelId="{63D4A7E7-3CA8-4677-BA42-8E7C99D482DF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Baskerville Old Face" panose="02020602080505020303" pitchFamily="18" charset="0"/>
            </a:rPr>
            <a:t> Business</a:t>
          </a:r>
        </a:p>
      </dsp:txBody>
      <dsp:txXfrm>
        <a:off x="2604759" y="2282937"/>
        <a:ext cx="1076134" cy="1069538"/>
      </dsp:txXfrm>
    </dsp:sp>
    <dsp:sp modelId="{4DF3AD43-EB11-4720-B4C2-393318EB7058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Baskerville Old Face" panose="02020602080505020303" pitchFamily="18" charset="0"/>
            </a:rPr>
            <a:t>Jobs</a:t>
          </a:r>
        </a:p>
      </dsp:txBody>
      <dsp:txXfrm rot="-20700000">
        <a:off x="3738879" y="704426"/>
        <a:ext cx="1192106" cy="1192106"/>
      </dsp:txXfrm>
    </dsp:sp>
    <dsp:sp modelId="{91B1BC3B-39ED-481C-B930-DD61E69A2F9A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B6FA2-B0BD-45A5-8E2B-1206B4043F9A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FDDA5-1924-43DC-B6E7-2CF9F1FEB617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5BA7-649F-4912-A963-5FCA07706167}" type="datetimeFigureOut">
              <a:rPr lang="en-US" smtClean="0"/>
              <a:t>8/20/21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703AA-E132-4A46-9B3A-357BB86F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4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1068</Words>
  <Application>Microsoft Macintosh PowerPoint</Application>
  <PresentationFormat>Widescreen</PresentationFormat>
  <Paragraphs>160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Baskerville Old Face</vt:lpstr>
      <vt:lpstr>Bernard MT Condensed</vt:lpstr>
      <vt:lpstr>Calibri</vt:lpstr>
      <vt:lpstr>Calibri Light</vt:lpstr>
      <vt:lpstr>Times New Roman</vt:lpstr>
      <vt:lpstr>Office Theme</vt:lpstr>
      <vt:lpstr>Show Me the Money</vt:lpstr>
      <vt:lpstr>What is an Economy?</vt:lpstr>
      <vt:lpstr>Supply and Demand</vt:lpstr>
      <vt:lpstr>Economics:  Supply &amp; Demand</vt:lpstr>
      <vt:lpstr>Economics: Supply Chain</vt:lpstr>
      <vt:lpstr>Farm to School Economic Benefits</vt:lpstr>
      <vt:lpstr>Profit Difference</vt:lpstr>
      <vt:lpstr>You Crop Grower, You! </vt:lpstr>
      <vt:lpstr>Costs of Sweet Corn Production</vt:lpstr>
      <vt:lpstr>Costs, continued</vt:lpstr>
      <vt:lpstr>Gross vs. Net Profit</vt:lpstr>
      <vt:lpstr>Time to Sell!</vt:lpstr>
      <vt:lpstr>Time to Sell: Take Two! </vt:lpstr>
      <vt:lpstr>Which is best economically?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Kendall Mallory</dc:creator>
  <cp:lastModifiedBy>McKenzie Fox</cp:lastModifiedBy>
  <cp:revision>97</cp:revision>
  <dcterms:created xsi:type="dcterms:W3CDTF">2017-04-09T23:17:25Z</dcterms:created>
  <dcterms:modified xsi:type="dcterms:W3CDTF">2021-08-20T14:22:24Z</dcterms:modified>
</cp:coreProperties>
</file>