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 varScale="1">
        <p:scale>
          <a:sx n="12" d="100"/>
          <a:sy n="12" d="100"/>
        </p:scale>
        <p:origin x="11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2387</TotalTime>
  <Words>960</Words>
  <Application>Microsoft Office PowerPoint</Application>
  <PresentationFormat>Custom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33</cp:revision>
  <dcterms:created xsi:type="dcterms:W3CDTF">2020-08-13T18:47:04Z</dcterms:created>
  <dcterms:modified xsi:type="dcterms:W3CDTF">2024-09-13T20:09:10Z</dcterms:modified>
</cp:coreProperties>
</file>