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42" d="100"/>
          <a:sy n="142" d="100"/>
        </p:scale>
        <p:origin x="7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2F2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350" y="195025"/>
            <a:ext cx="4490150" cy="47169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4823200" y="195000"/>
            <a:ext cx="4119600" cy="4716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866400" y="326725"/>
            <a:ext cx="4033200" cy="43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In celebration of our Tastefully KY local lunch event we are writing thank you letters to the farmers who grow our food.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Local Farms and Food Suppliers working with Kentucky Farmers who have provided our school with food are: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Meadowbrook Farm (beef and milk!)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Reed Valley Orchard (apples)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FoodChain (apple chips/pear chips)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Mulberry Orchard (apples/peaches)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KY Blueberry Growers Association (blueberries)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KY Hydro Farm (lettuce)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Ale-8-one (BBQ sauce)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Volkhov"/>
              <a:buChar char="●"/>
            </a:pPr>
            <a:r>
              <a:rPr lang="en" sz="1500">
                <a:latin typeface="Volkhov"/>
                <a:ea typeface="Volkhov"/>
                <a:cs typeface="Volkhov"/>
                <a:sym typeface="Volkhov"/>
              </a:rPr>
              <a:t>KHI Foods (BBQ sauce)</a:t>
            </a: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Volkhov"/>
              <a:ea typeface="Volkhov"/>
              <a:cs typeface="Volkhov"/>
              <a:sym typeface="Volkhov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olkhov"/>
                <a:ea typeface="Volkhov"/>
                <a:cs typeface="Volkhov"/>
                <a:sym typeface="Volkhov"/>
              </a:rPr>
              <a:t>Write a personal note, include pictures, tell them Thank You for all they do!</a:t>
            </a:r>
            <a:endParaRPr>
              <a:latin typeface="Volkhov"/>
              <a:ea typeface="Volkhov"/>
              <a:cs typeface="Volkhov"/>
              <a:sym typeface="Volkhov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Volkhov"/>
              <a:ea typeface="Volkhov"/>
              <a:cs typeface="Volkhov"/>
              <a:sym typeface="Volkhov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Macintosh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Volkhov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McKenzie Fox</cp:lastModifiedBy>
  <cp:revision>1</cp:revision>
  <dcterms:modified xsi:type="dcterms:W3CDTF">2021-08-30T20:01:08Z</dcterms:modified>
</cp:coreProperties>
</file>