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2.xml><?xml version="1.0" encoding="utf-8"?>
<ds:datastoreItem xmlns:ds="http://schemas.openxmlformats.org/officeDocument/2006/customXml" ds:itemID="{7E209D29-D9F8-4B02-AFD5-5A9CD6D6F0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