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94660"/>
  </p:normalViewPr>
  <p:slideViewPr>
    <p:cSldViewPr>
      <p:cViewPr varScale="1">
        <p:scale>
          <a:sx n="107" d="100"/>
          <a:sy n="10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1196</TotalTime>
  <Words>726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Dust Detection Project</vt:lpstr>
      <vt:lpstr>Concept</vt:lpstr>
      <vt:lpstr>History</vt:lpstr>
      <vt:lpstr>2014 Update</vt:lpstr>
      <vt:lpstr>The “Maker Movement”</vt:lpstr>
      <vt:lpstr>Dust Sensors Two low-cost options</vt:lpstr>
      <vt:lpstr>Sensor #1:Shinyei PPD42NS</vt:lpstr>
      <vt:lpstr>Shinyei PPD (aka Grove)</vt:lpstr>
      <vt:lpstr>Sensor #2: Sharp GP2Y1010AU0F</vt:lpstr>
      <vt:lpstr>Block Diagram</vt:lpstr>
      <vt:lpstr>Block Diagram – Field Version</vt:lpstr>
      <vt:lpstr>Dust Project Hardware</vt:lpstr>
      <vt:lpstr>Components Cost: ~ $115.00</vt:lpstr>
      <vt:lpstr>Current Setup</vt:lpstr>
      <vt:lpstr>Near-Term Future Plans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Detection Project</dc:title>
  <dc:creator>Ken Waters</dc:creator>
  <cp:lastModifiedBy>Ken Waters</cp:lastModifiedBy>
  <cp:revision>24</cp:revision>
  <dcterms:created xsi:type="dcterms:W3CDTF">2014-02-10T19:05:01Z</dcterms:created>
  <dcterms:modified xsi:type="dcterms:W3CDTF">2014-03-19T13:41:48Z</dcterms:modified>
</cp:coreProperties>
</file>