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655"/>
    <a:srgbClr val="3D88A8"/>
    <a:srgbClr val="6D5B97"/>
    <a:srgbClr val="102268"/>
    <a:srgbClr val="096BA3"/>
    <a:srgbClr val="0F9EFB"/>
    <a:srgbClr val="385623"/>
    <a:srgbClr val="3D88A7"/>
    <a:srgbClr val="C79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0085" autoAdjust="0"/>
  </p:normalViewPr>
  <p:slideViewPr>
    <p:cSldViewPr snapToGrid="0" snapToObjects="1" showGuides="1">
      <p:cViewPr varScale="1">
        <p:scale>
          <a:sx n="77" d="100"/>
          <a:sy n="77" d="100"/>
        </p:scale>
        <p:origin x="1541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D1000-D3B8-D440-8861-CD99BA79407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E6CB7-542C-0A40-A1D9-CA6EADA0C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5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1008</Words>
  <Application>Microsoft Office PowerPoint</Application>
  <PresentationFormat>On-screen Show (4:3)</PresentationFormat>
  <Paragraphs>59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Fig. 3.1: Billion-Dollar Weather and Climate Disaster Events in the United States</vt:lpstr>
      <vt:lpstr>Fig. 3.2: Depletion of Groundwater in Major U.S. Regional Aquifers</vt:lpstr>
      <vt:lpstr>Fig. 3.3: Colorado River Basin Supply and Use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Bennett, Natalie</dc:creator>
  <cp:lastModifiedBy>Reeves, Katie</cp:lastModifiedBy>
  <cp:revision>47</cp:revision>
  <dcterms:created xsi:type="dcterms:W3CDTF">2018-11-06T19:06:29Z</dcterms:created>
  <dcterms:modified xsi:type="dcterms:W3CDTF">2018-11-20T02:14:18Z</dcterms:modified>
</cp:coreProperties>
</file>