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FFA8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0801" autoAdjust="0"/>
  </p:normalViewPr>
  <p:slideViewPr>
    <p:cSldViewPr>
      <p:cViewPr varScale="1">
        <p:scale>
          <a:sx n="77" d="100"/>
          <a:sy n="77" d="100"/>
        </p:scale>
        <p:origin x="2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929</TotalTime>
  <Words>2849</Words>
  <Application>Microsoft Macintosh PowerPoint</Application>
  <PresentationFormat>On-screen Show (4:3)</PresentationFormat>
  <Paragraphs>287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Oswald</vt:lpstr>
      <vt:lpstr>Arial</vt:lpstr>
      <vt:lpstr>Calibri</vt:lpstr>
      <vt:lpstr>Constantia</vt:lpstr>
      <vt:lpstr>Times New Roman</vt:lpstr>
      <vt:lpstr>Wingdings 2</vt:lpstr>
      <vt:lpstr>Flow</vt:lpstr>
      <vt:lpstr>How is Local Food  Good for Our Economy?</vt:lpstr>
      <vt:lpstr>PowerPoint Presentation</vt:lpstr>
      <vt:lpstr>PowerPoint Presentation</vt:lpstr>
      <vt:lpstr>Economics</vt:lpstr>
      <vt:lpstr>Economics</vt:lpstr>
      <vt:lpstr>PowerPoint Presentation</vt:lpstr>
      <vt:lpstr>PowerPoint Presentation</vt:lpstr>
      <vt:lpstr>Economics: Supply &amp; Demand</vt:lpstr>
      <vt:lpstr>Farm to School Benefits</vt:lpstr>
      <vt:lpstr>PowerPoint Presentation</vt:lpstr>
      <vt:lpstr>Economics: Supply Chain</vt:lpstr>
      <vt:lpstr>Why can’t we always get all foods locally?</vt:lpstr>
      <vt:lpstr>PowerPoint Presentation</vt:lpstr>
      <vt:lpstr>PowerPoint Presentation</vt:lpstr>
      <vt:lpstr>Human Health Benefits </vt:lpstr>
      <vt:lpstr>Environmental Benefits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Machine</dc:creator>
  <cp:lastModifiedBy>McKenzie Fox</cp:lastModifiedBy>
  <cp:revision>448</cp:revision>
  <dcterms:created xsi:type="dcterms:W3CDTF">2013-04-23T16:00:56Z</dcterms:created>
  <dcterms:modified xsi:type="dcterms:W3CDTF">2021-08-20T14:24:15Z</dcterms:modified>
</cp:coreProperties>
</file>