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AE3881-0C09-48FB-B8C5-DB2502F040D3}">
  <a:tblStyle styleId="{EBAE3881-0C09-48FB-B8C5-DB2502F040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AC7DFA-893D-44E2-B9FC-93F5B5B4FB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2"/>
    <p:restoredTop sz="94674"/>
  </p:normalViewPr>
  <p:slideViewPr>
    <p:cSldViewPr snapToGrid="0">
      <p:cViewPr varScale="1">
        <p:scale>
          <a:sx n="246" d="100"/>
          <a:sy n="246" d="100"/>
        </p:scale>
        <p:origin x="184" y="328"/>
      </p:cViewPr>
      <p:guideLst>
        <p:guide orient="horz" pos="10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597</Words>
  <Application>Microsoft Macintosh PowerPoint</Application>
  <PresentationFormat>On-screen Show (16:9)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Open Sans</vt:lpstr>
      <vt:lpstr>Calibri</vt:lpstr>
      <vt:lpstr>Simple Dark</vt:lpstr>
      <vt:lpstr>Simple Dark</vt:lpstr>
      <vt:lpstr>Improving Data Quality and Quantity for Machine Learning </vt:lpstr>
      <vt:lpstr>Machine Learning</vt:lpstr>
      <vt:lpstr>NLP</vt:lpstr>
      <vt:lpstr>Current SRT NLP Model</vt:lpstr>
      <vt:lpstr>Solicitations Review Tool (SRT)</vt:lpstr>
      <vt:lpstr>Desired Goals </vt:lpstr>
      <vt:lpstr>Standardize Labelling Process for SRT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Michael Horton</cp:lastModifiedBy>
  <cp:revision>10</cp:revision>
  <dcterms:modified xsi:type="dcterms:W3CDTF">2022-04-19T19:14:21Z</dcterms:modified>
</cp:coreProperties>
</file>