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80" autoAdjust="0"/>
  </p:normalViewPr>
  <p:slideViewPr>
    <p:cSldViewPr showGuides="1">
      <p:cViewPr>
        <p:scale>
          <a:sx n="116" d="100"/>
          <a:sy n="116" d="100"/>
        </p:scale>
        <p:origin x="-413" y="7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040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1487</Words>
  <Application>Microsoft Office PowerPoint</Application>
  <PresentationFormat>On-screen Show (16:9)</PresentationFormat>
  <Paragraphs>163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Open Sans</vt:lpstr>
      <vt:lpstr>Verdana</vt:lpstr>
      <vt:lpstr>Calibri</vt:lpstr>
      <vt:lpstr>Roboto</vt:lpstr>
      <vt:lpstr>Simple Dark</vt:lpstr>
      <vt:lpstr>Moving Forward</vt:lpstr>
      <vt:lpstr>Accessibility Program Managers Meeting</vt:lpstr>
      <vt:lpstr>Training Beyond Boundaries with the Health &amp; Human Services CMS Team</vt:lpstr>
      <vt:lpstr>Springing Forward: What’s Growing </vt:lpstr>
      <vt:lpstr>Getting the Most Bang for your Buck</vt:lpstr>
      <vt:lpstr>Tips for Effective Accessibility Testing</vt:lpstr>
      <vt:lpstr>Overview of Effective Testing Approaches</vt:lpstr>
      <vt:lpstr>Integrating Automated Testing</vt:lpstr>
      <vt:lpstr>Identify Trends and Problem Areas</vt:lpstr>
      <vt:lpstr>“Big Ticket” Tests  ANDI Demo</vt:lpstr>
      <vt:lpstr>ANDI</vt:lpstr>
      <vt:lpstr>Keyboard Access and Focus</vt:lpstr>
      <vt:lpstr>Images</vt:lpstr>
      <vt:lpstr>Page Structure</vt:lpstr>
      <vt:lpstr>Forms</vt:lpstr>
      <vt:lpstr>Making Agency Communications Accessible to Everyone</vt:lpstr>
      <vt:lpstr>Making Agency Communications Accessible to Everyone</vt:lpstr>
      <vt:lpstr>Questions &amp; Answers</vt:lpstr>
      <vt:lpstr>Are there any questions</vt:lpstr>
      <vt:lpstr>Closing Remarks</vt:lpstr>
      <vt:lpstr>THANK YOU!   We look forward to seeing you on JUNE 2th!</vt:lpstr>
      <vt:lpstr>GSA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April 2020 Accessibility Program Manaters Meeting</dc:title>
  <dc:creator>MichaelDHorton</dc:creator>
  <cp:lastModifiedBy>Michael D. Horton</cp:lastModifiedBy>
  <cp:revision>7</cp:revision>
  <dcterms:modified xsi:type="dcterms:W3CDTF">2020-04-07T17:06:00Z</dcterms:modified>
</cp:coreProperties>
</file>