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7" autoAdjust="0"/>
    <p:restoredTop sz="96370" autoAdjust="0"/>
  </p:normalViewPr>
  <p:slideViewPr>
    <p:cSldViewPr>
      <p:cViewPr>
        <p:scale>
          <a:sx n="90" d="100"/>
          <a:sy n="90" d="100"/>
        </p:scale>
        <p:origin x="66" y="66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14" y="66"/>
      </p:cViewPr>
      <p:guideLst>
        <p:guide orient="horz" pos="2928"/>
        <p:guide pos="2209"/>
      </p:guideLst>
    </p:cSldViewPr>
  </p:notes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FCC Theme</Template>
  <TotalTime>0</TotalTime>
  <Words>4077</Words>
  <Application>Microsoft Office PowerPoint</Application>
  <PresentationFormat>On-screen Show (4:3)</PresentationFormat>
  <Paragraphs>567</Paragraphs>
  <Slides>54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82" baseType="lpstr">
      <vt:lpstr>MS PGothic</vt:lpstr>
      <vt:lpstr>MS PGothic</vt:lpstr>
      <vt:lpstr>Arial</vt:lpstr>
      <vt:lpstr>Arial Unicode MS</vt:lpstr>
      <vt:lpstr>Calibri</vt:lpstr>
      <vt:lpstr>Cambria</vt:lpstr>
      <vt:lpstr>Century Gothic</vt:lpstr>
      <vt:lpstr>Courier New</vt:lpstr>
      <vt:lpstr>Tahoma</vt:lpstr>
      <vt:lpstr>Times New Roman</vt:lpstr>
      <vt:lpstr>Webdings</vt:lpstr>
      <vt:lpstr>Wingdings</vt:lpstr>
      <vt:lpstr>FCC Theme</vt:lpstr>
      <vt:lpstr>Default Design</vt:lpstr>
      <vt:lpstr>1_Default Design</vt:lpstr>
      <vt:lpstr>5_1 Blue Spot Color</vt:lpstr>
      <vt:lpstr>4_Custom Design</vt:lpstr>
      <vt:lpstr>1_Custom Design</vt:lpstr>
      <vt:lpstr>13_Custom Design</vt:lpstr>
      <vt:lpstr>10_Custom Design</vt:lpstr>
      <vt:lpstr>7_Custom Design</vt:lpstr>
      <vt:lpstr>9_1 Blue Spot Color</vt:lpstr>
      <vt:lpstr>8_1 Blue Spot Color</vt:lpstr>
      <vt:lpstr>6_1 Blue Spot Color</vt:lpstr>
      <vt:lpstr>2_Default Design</vt:lpstr>
      <vt:lpstr>12_1 Blue Spot Color</vt:lpstr>
      <vt:lpstr>1_Office Theme</vt:lpstr>
      <vt:lpstr>Visio</vt:lpstr>
      <vt:lpstr>A Guide to the Emergency Alert System (EAS) and Wireless Emergency Alert (WEA) System </vt:lpstr>
      <vt:lpstr>Alerting is a Priority</vt:lpstr>
      <vt:lpstr>Alerting Systems  (Commercial Communications Infrastructure) </vt:lpstr>
      <vt:lpstr>Basic Alerting Model</vt:lpstr>
      <vt:lpstr>Trusted Sources</vt:lpstr>
      <vt:lpstr>Trusted Sources</vt:lpstr>
      <vt:lpstr>The Emergency Alert System (EAS)</vt:lpstr>
      <vt:lpstr>PowerPoint Presentation</vt:lpstr>
      <vt:lpstr>Another way to look at the daisy chain</vt:lpstr>
      <vt:lpstr>EAS - Recent Commission Actions </vt:lpstr>
      <vt:lpstr>EAS - Recent Commission Actions </vt:lpstr>
      <vt:lpstr>EAS - Recent Commission Actions</vt:lpstr>
      <vt:lpstr> Wireless Emergency Alerts (WEA) </vt:lpstr>
      <vt:lpstr>PowerPoint Presentation</vt:lpstr>
      <vt:lpstr>WEA - Recent Commission Actions</vt:lpstr>
      <vt:lpstr>WEA - Recent Commission Actions</vt:lpstr>
      <vt:lpstr>2017 Nationwide EAS Test</vt:lpstr>
      <vt:lpstr>2018 Nationwide EAS Test</vt:lpstr>
      <vt:lpstr>PowerPoint Presentation</vt:lpstr>
      <vt:lpstr>PowerPoint Presentation</vt:lpstr>
      <vt:lpstr>Alerting Roundtable and Other Outreach</vt:lpstr>
      <vt:lpstr>Questions?</vt:lpstr>
      <vt:lpstr>Integrated Public Alert and Warning System</vt:lpstr>
      <vt:lpstr>Agenda</vt:lpstr>
      <vt:lpstr>IPAWS  a National System for Local Alerting</vt:lpstr>
      <vt:lpstr>PowerPoint Presentation</vt:lpstr>
      <vt:lpstr>PowerPoint Presentation</vt:lpstr>
      <vt:lpstr>IPAWS WEA Usage Statistics (as of Jan 17, 2018)</vt:lpstr>
      <vt:lpstr>IPAWS PMO Initiatives:   to improve the readiness and effectiveness of State, local, territorial, and tribal authorities to alert and warn the public</vt:lpstr>
      <vt:lpstr>Agenda</vt:lpstr>
      <vt:lpstr>Common public notification/alert/warning methods</vt:lpstr>
      <vt:lpstr>IPAWS Architecture</vt:lpstr>
      <vt:lpstr>How does an Alerting Authority use  IPAWS?   …via one of more than 40 vendors with IPAWS interoperability…</vt:lpstr>
      <vt:lpstr>Alert Aggregation</vt:lpstr>
      <vt:lpstr>Alert Dissemination and Receipt by the Public</vt:lpstr>
      <vt:lpstr>Emergency Alert System</vt:lpstr>
      <vt:lpstr>Emergency Alert System (EAS)</vt:lpstr>
      <vt:lpstr>Wireless Emergency Alerts </vt:lpstr>
      <vt:lpstr>Wireless Emergency Alerts </vt:lpstr>
      <vt:lpstr>Wireless Emergency Alerts </vt:lpstr>
      <vt:lpstr>Changes to WEA in the works…</vt:lpstr>
      <vt:lpstr>NOAA and IPAWS   -   Important!</vt:lpstr>
      <vt:lpstr>IPAWS All-Hazards Info Feed  </vt:lpstr>
      <vt:lpstr>Agenda</vt:lpstr>
      <vt:lpstr>Getting Access to IPAWS </vt:lpstr>
      <vt:lpstr>Agenda</vt:lpstr>
      <vt:lpstr>Alert and Warning Best Practices</vt:lpstr>
      <vt:lpstr>Alert and Warning Best Practices</vt:lpstr>
      <vt:lpstr>Train, Practice, Test using your alert/warning tool! </vt:lpstr>
      <vt:lpstr>IPAWS Lab - “offline” version of IPAWS</vt:lpstr>
      <vt:lpstr>PowerPoint Presentation</vt:lpstr>
      <vt:lpstr>Use the IPAWS Lab!</vt:lpstr>
      <vt:lpstr>Live Testing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2016-07-27T13:12:42Z</dcterms:created>
  <dcterms:modified xsi:type="dcterms:W3CDTF">2018-08-01T19:33:35Z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