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3A06"/>
    <a:srgbClr val="FD9E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8988" autoAdjust="0"/>
  </p:normalViewPr>
  <p:slideViewPr>
    <p:cSldViewPr>
      <p:cViewPr varScale="1">
        <p:scale>
          <a:sx n="87" d="100"/>
          <a:sy n="87" d="100"/>
        </p:scale>
        <p:origin x="2360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1842" y="-102"/>
      </p:cViewPr>
      <p:guideLst>
        <p:guide orient="horz" pos="2880"/>
        <p:guide pos="2160"/>
      </p:guideLst>
    </p:cSldViewPr>
  </p:notes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25705</TotalTime>
  <Words>1914</Words>
  <Application>Microsoft Macintosh PowerPoint</Application>
  <PresentationFormat>On-screen Show (4:3)</PresentationFormat>
  <Paragraphs>232</Paragraphs>
  <Slides>46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9" baseType="lpstr">
      <vt:lpstr>Oswald</vt:lpstr>
      <vt:lpstr>Arial</vt:lpstr>
      <vt:lpstr>Arial Black</vt:lpstr>
      <vt:lpstr>Calibri</vt:lpstr>
      <vt:lpstr>Calibri Light</vt:lpstr>
      <vt:lpstr>Comic Sans MS</vt:lpstr>
      <vt:lpstr>Franklin Gothic Book</vt:lpstr>
      <vt:lpstr>Franklin Gothic Medium</vt:lpstr>
      <vt:lpstr>Times New Roman</vt:lpstr>
      <vt:lpstr>Wingdings</vt:lpstr>
      <vt:lpstr>Wingdings 2</vt:lpstr>
      <vt:lpstr>Oriel</vt:lpstr>
      <vt:lpstr>Office Theme</vt:lpstr>
      <vt:lpstr>PowerPoint Presentation</vt:lpstr>
      <vt:lpstr>The Environmental Impact:   Local Food Kentucky</vt:lpstr>
      <vt:lpstr>Objectives</vt:lpstr>
      <vt:lpstr>PowerPoint Presentation</vt:lpstr>
      <vt:lpstr>Where does your School Cafeteria Food come from?</vt:lpstr>
      <vt:lpstr>Where does food come from in KENTUCKY?</vt:lpstr>
      <vt:lpstr>Where do we get Local Food in LEXINGTON?</vt:lpstr>
      <vt:lpstr>PowerPoint Presentation</vt:lpstr>
      <vt:lpstr>What are Fossil Fuels?</vt:lpstr>
      <vt:lpstr>What Moves Our Food?</vt:lpstr>
      <vt:lpstr>Atmospheric CO2 is now higher than it’s been for 650, 000 years and increasing rapidly </vt:lpstr>
      <vt:lpstr>PowerPoint Presentation</vt:lpstr>
      <vt:lpstr>PowerPoint Presentation</vt:lpstr>
      <vt:lpstr>PowerPoint Presentation</vt:lpstr>
      <vt:lpstr>PowerPoint Presentation</vt:lpstr>
      <vt:lpstr>Why are fossil fuels Harmful?</vt:lpstr>
      <vt:lpstr>Which one is a better solution?</vt:lpstr>
      <vt:lpstr>PowerPoint Presentation</vt:lpstr>
      <vt:lpstr>Local is Better!</vt:lpstr>
      <vt:lpstr>Activity:  Where Does Our Food  Usually Come From??</vt:lpstr>
      <vt:lpstr>PowerPoint Presentation</vt:lpstr>
      <vt:lpstr>Where is the Western Hemisphere?</vt:lpstr>
      <vt:lpstr>Where is the Western Hemisphere?</vt:lpstr>
      <vt:lpstr>PowerPoint Presentation</vt:lpstr>
      <vt:lpstr>Blueberries</vt:lpstr>
      <vt:lpstr>PowerPoint Presentation</vt:lpstr>
      <vt:lpstr>PowerPoint Presentation</vt:lpstr>
      <vt:lpstr>PowerPoint Presentation</vt:lpstr>
      <vt:lpstr>Bell Peppers</vt:lpstr>
      <vt:lpstr>PowerPoint Presentation</vt:lpstr>
      <vt:lpstr>PowerPoint Presentation</vt:lpstr>
      <vt:lpstr>PowerPoint Presentation</vt:lpstr>
      <vt:lpstr>Tomatoes</vt:lpstr>
      <vt:lpstr>PowerPoint Presentation</vt:lpstr>
      <vt:lpstr>PowerPoint Presentation</vt:lpstr>
      <vt:lpstr>PowerPoint Presentation</vt:lpstr>
      <vt:lpstr>Cantaloupe</vt:lpstr>
      <vt:lpstr>PowerPoint Presentation</vt:lpstr>
      <vt:lpstr>PowerPoint Presentation</vt:lpstr>
      <vt:lpstr>Apples</vt:lpstr>
      <vt:lpstr>PowerPoint Presentation</vt:lpstr>
      <vt:lpstr>PowerPoint Presentation</vt:lpstr>
      <vt:lpstr>PowerPoint Presentation</vt:lpstr>
      <vt:lpstr>Human Nutrition Benefits</vt:lpstr>
      <vt:lpstr>Economic Benefits</vt:lpstr>
      <vt:lpstr>Resources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Local Food Kentucky</dc:title>
  <dc:creator>Beth</dc:creator>
  <cp:lastModifiedBy>McKenzie Fox</cp:lastModifiedBy>
  <cp:revision>1307</cp:revision>
  <dcterms:created xsi:type="dcterms:W3CDTF">2015-02-06T17:59:33Z</dcterms:created>
  <dcterms:modified xsi:type="dcterms:W3CDTF">2021-08-30T20:01:55Z</dcterms:modified>
</cp:coreProperties>
</file>