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99ED31-17F6-41CA-BC0D-A8CD7C77079C}">
  <a:tblStyle styleId="{C299ED31-17F6-41CA-BC0D-A8CD7C7707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82134" autoAdjust="0"/>
  </p:normalViewPr>
  <p:slideViewPr>
    <p:cSldViewPr snapToGrid="0">
      <p:cViewPr varScale="1">
        <p:scale>
          <a:sx n="116" d="100"/>
          <a:sy n="116" d="100"/>
        </p:scale>
        <p:origin x="165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4413</TotalTime>
  <Words>1836</Words>
  <Application>Microsoft Office PowerPoint</Application>
  <PresentationFormat>On-screen Show (16:9)</PresentationFormat>
  <Paragraphs>165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Red Hat Display</vt:lpstr>
      <vt:lpstr>Arial</vt:lpstr>
      <vt:lpstr>Tahoma</vt:lpstr>
      <vt:lpstr>Simple Light</vt:lpstr>
      <vt:lpstr>Office Theme</vt:lpstr>
      <vt:lpstr>What’s new with Argo data? </vt:lpstr>
      <vt:lpstr>Number of Argo profiles measured per year</vt:lpstr>
      <vt:lpstr>Number of Argo profiles measured per year</vt:lpstr>
      <vt:lpstr>80% of core Argo data are now delivered in 6 hours</vt:lpstr>
      <vt:lpstr>80% of core Argo data are now delivered in 6 hours</vt:lpstr>
      <vt:lpstr>Argo is a living dataset</vt:lpstr>
      <vt:lpstr>Argo is a living dataset</vt:lpstr>
      <vt:lpstr>Argo is a living dataset</vt:lpstr>
      <vt:lpstr>A validation example using altimetry</vt:lpstr>
      <vt:lpstr>What is Abrupt Salty Drift?  How often does it occur?  </vt:lpstr>
      <vt:lpstr>What is the status BGC Argo data quality?</vt:lpstr>
      <vt:lpstr>What is happening with the new RBR CTD?</vt:lpstr>
      <vt:lpstr>What sensors are new in BGC-Argo?</vt:lpstr>
      <vt:lpstr>What sensors are new in BGC-Argo?</vt:lpstr>
      <vt:lpstr>What new BGC sensors might be coming in the future?</vt:lpstr>
      <vt:lpstr>What new data is in Argo files?</vt:lpstr>
      <vt:lpstr>Updates on accessing Argo data</vt:lpstr>
      <vt:lpstr>Updates on accessing Argo GDAC data </vt:lpstr>
      <vt:lpstr>Updates on accessing Argo data via database</vt:lpstr>
      <vt:lpstr>Need help using Argo data?  Try these tools!</vt:lpstr>
      <vt:lpstr>Have more questions or want to stay up to date?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with Argo data? </dc:title>
  <cp:lastModifiedBy>Scanderbeg, Megan</cp:lastModifiedBy>
  <cp:revision>7</cp:revision>
  <dcterms:modified xsi:type="dcterms:W3CDTF">2024-02-08T19:53:35Z</dcterms:modified>
</cp:coreProperties>
</file>