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4" autoAdjust="0"/>
    <p:restoredTop sz="94651" autoAdjust="0"/>
  </p:normalViewPr>
  <p:slideViewPr>
    <p:cSldViewPr snapToGrid="0">
      <p:cViewPr varScale="1">
        <p:scale>
          <a:sx n="75" d="100"/>
          <a:sy n="75" d="100"/>
        </p:scale>
        <p:origin x="244" y="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E236FE846627489B817E421E9CFE93" ma:contentTypeVersion="13" ma:contentTypeDescription="Create a new document." ma:contentTypeScope="" ma:versionID="9b1b745653e60f3d05aaf488114402b3">
  <xsd:schema xmlns:xsd="http://www.w3.org/2001/XMLSchema" xmlns:xs="http://www.w3.org/2001/XMLSchema" xmlns:p="http://schemas.microsoft.com/office/2006/metadata/properties" xmlns:ns1="http://schemas.microsoft.com/sharepoint/v3" xmlns:ns3="72d18eac-48de-45ef-8c8a-0371f6aba967" xmlns:ns4="ae873549-0498-4048-8956-f6f4fe270e0f" targetNamespace="http://schemas.microsoft.com/office/2006/metadata/properties" ma:root="true" ma:fieldsID="d673eb47f6c96bd68d464265fea1e4fe" ns1:_="" ns3:_="" ns4:_="">
    <xsd:import namespace="http://schemas.microsoft.com/sharepoint/v3"/>
    <xsd:import namespace="72d18eac-48de-45ef-8c8a-0371f6aba967"/>
    <xsd:import namespace="ae873549-0498-4048-8956-f6f4fe270e0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d18eac-48de-45ef-8c8a-0371f6aba9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873549-0498-4048-8956-f6f4fe270e0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D591DFD-7D73-4EC6-9294-C4C8C1A67A30}">
  <ds:schemaRefs>
    <ds:schemaRef ds:uri="ae873549-0498-4048-8956-f6f4fe270e0f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  <ds:schemaRef ds:uri="72d18eac-48de-45ef-8c8a-0371f6aba967"/>
    <ds:schemaRef ds:uri="http://purl.org/dc/terms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22396B1-D8C0-43C7-9E22-E7D992DC0CB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C7B6255-8A32-441F-B8B1-EFF6A6DE0C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2d18eac-48de-45ef-8c8a-0371f6aba967"/>
    <ds:schemaRef ds:uri="ae873549-0498-4048-8956-f6f4fe270e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2444</TotalTime>
  <Words>1940</Words>
  <Application>Microsoft Office PowerPoint</Application>
  <PresentationFormat>Widescreen</PresentationFormat>
  <Paragraphs>185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Arial</vt:lpstr>
      <vt:lpstr>Calibri</vt:lpstr>
      <vt:lpstr>Calibri Light</vt:lpstr>
      <vt:lpstr>Franklin Gothic Book</vt:lpstr>
      <vt:lpstr>Office Theme</vt:lpstr>
      <vt:lpstr>Accessibility Community Meeting Topic 1: Link &amp; Leverage Harnessing the power of maturity models </vt:lpstr>
      <vt:lpstr>Meet your presenter</vt:lpstr>
      <vt:lpstr>Background</vt:lpstr>
      <vt:lpstr>Defining Success</vt:lpstr>
      <vt:lpstr>How do you ‘stand up’ a 508 Office?</vt:lpstr>
      <vt:lpstr>Intro to Maturity Models</vt:lpstr>
      <vt:lpstr>The OMB 508 Maturity Model</vt:lpstr>
      <vt:lpstr>The Power of Maturity Models</vt:lpstr>
      <vt:lpstr>Project: Getting to Measured</vt:lpstr>
      <vt:lpstr>Questions? Comments? (Snide Remarks?)</vt:lpstr>
      <vt:lpstr>Accessibility Community Meeting Topic 2: Build a Foundation Completing the “Get to Measured” Project </vt:lpstr>
      <vt:lpstr>Get the Lay of the Land</vt:lpstr>
      <vt:lpstr>Determine Your End State</vt:lpstr>
      <vt:lpstr>Conduct Your Gap Analysis</vt:lpstr>
      <vt:lpstr>Run it Like a Project</vt:lpstr>
      <vt:lpstr>The End State, revisited</vt:lpstr>
      <vt:lpstr>Metrics: Punishment, Proof or Progress?</vt:lpstr>
      <vt:lpstr>Questions? Comments? (Snide Remarks?)</vt:lpstr>
      <vt:lpstr>Accessibility Community Meeting Topic 3: Change the Narrative A Phased Approach to Metrics and Measures </vt:lpstr>
      <vt:lpstr>“Show me the RED!”</vt:lpstr>
      <vt:lpstr>Reframe the purpose of metrics</vt:lpstr>
      <vt:lpstr>Taking a Phased Approach</vt:lpstr>
      <vt:lpstr>What got you here won’t get you there!</vt:lpstr>
      <vt:lpstr>Phased Approach to Acquisition</vt:lpstr>
      <vt:lpstr>Phased Approach to Tech Lifecycle</vt:lpstr>
      <vt:lpstr>Phased Approach to Testing &amp; Validation</vt:lpstr>
      <vt:lpstr>Phased Approach to Training</vt:lpstr>
      <vt:lpstr>Phased Approach to Complaint Mgmt.</vt:lpstr>
      <vt:lpstr>Questions? Comments? (Snide Remarks?)</vt:lpstr>
      <vt:lpstr>Accessibility Community Meeting Topic 4: Enforcement is NOT the Answer Training, Skill Building, and Empowerment </vt:lpstr>
      <vt:lpstr>We’re NOT the “508 Police”</vt:lpstr>
      <vt:lpstr>Build the Foundation</vt:lpstr>
      <vt:lpstr>Build Skills</vt:lpstr>
      <vt:lpstr>Empower the People</vt:lpstr>
      <vt:lpstr>The thousand mile journey…</vt:lpstr>
      <vt:lpstr>Questions? Comments? (Snide Remarks?)</vt:lpstr>
    </vt:vector>
  </TitlesOfParts>
  <Company>Department of Labor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Chavis, J.Christopher - OASAM HRC</dc:creator>
  <cp:lastModifiedBy>YvetteCGibson</cp:lastModifiedBy>
  <cp:revision>64</cp:revision>
  <dcterms:created xsi:type="dcterms:W3CDTF">2019-08-15T18:31:13Z</dcterms:created>
  <dcterms:modified xsi:type="dcterms:W3CDTF">2021-08-16T18:43:32Z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0x0101001DE236FE846627489B817E421E9CFE93</vt:lpwstr>
  </property>
</Properties>
</file>