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22" autoAdjust="0"/>
  </p:normalViewPr>
  <p:slideViewPr>
    <p:cSldViewPr>
      <p:cViewPr varScale="1">
        <p:scale>
          <a:sx n="56" d="100"/>
          <a:sy n="56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1076</Words>
  <Application>Microsoft Office PowerPoint</Application>
  <PresentationFormat>On-screen Show (4:3)</PresentationFormat>
  <Paragraphs>155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Valley Fever and the Weather </vt:lpstr>
      <vt:lpstr>Valley fever and the weather </vt:lpstr>
      <vt:lpstr>Where?</vt:lpstr>
      <vt:lpstr>Where?</vt:lpstr>
      <vt:lpstr>Where?</vt:lpstr>
      <vt:lpstr>Valley fever and the weather </vt:lpstr>
      <vt:lpstr>Slide 7</vt:lpstr>
      <vt:lpstr>Seasonality</vt:lpstr>
      <vt:lpstr>Slide 9</vt:lpstr>
      <vt:lpstr>Grow: hi/lo OND precip  hi/lo cocci later</vt:lpstr>
      <vt:lpstr>Slide 11</vt:lpstr>
      <vt:lpstr>Susceptible Individuals &amp; Activities</vt:lpstr>
      <vt:lpstr>Valley fever and the weather </vt:lpstr>
      <vt:lpstr>Slide 14</vt:lpstr>
      <vt:lpstr>Slide 15</vt:lpstr>
      <vt:lpstr>(So) What?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Where’s Cocci? Valley fever and the weather</dc:title>
  <dc:creator>Heidi Brown</dc:creator>
  <cp:lastModifiedBy>Heidi</cp:lastModifiedBy>
  <cp:revision>25</cp:revision>
  <cp:lastPrinted>2013-11-15T21:01:23Z</cp:lastPrinted>
  <dcterms:created xsi:type="dcterms:W3CDTF">2006-08-16T00:00:00Z</dcterms:created>
  <dcterms:modified xsi:type="dcterms:W3CDTF">2014-03-17T21:46:16Z</dcterms:modified>
</cp:coreProperties>
</file>