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75"/>
    <a:srgbClr val="FFFFFF"/>
    <a:srgbClr val="FF3B3B"/>
    <a:srgbClr val="700000"/>
    <a:srgbClr val="44546A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74913" autoAdjust="0"/>
  </p:normalViewPr>
  <p:slideViewPr>
    <p:cSldViewPr snapToGrid="0">
      <p:cViewPr varScale="1">
        <p:scale>
          <a:sx n="66" d="100"/>
          <a:sy n="66" d="100"/>
        </p:scale>
        <p:origin x="157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C17C6-02CB-4474-923A-977965B1A28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3545-C2C5-4371-AFCD-DD1B5390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20157</TotalTime>
  <Words>4073</Words>
  <Application>Microsoft Office PowerPoint</Application>
  <PresentationFormat>Widescreen</PresentationFormat>
  <Paragraphs>338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steven.pfaff</dc:creator>
  <cp:lastModifiedBy>steven.pfaff</cp:lastModifiedBy>
  <cp:revision>367</cp:revision>
  <dcterms:created xsi:type="dcterms:W3CDTF">2020-02-13T13:20:53Z</dcterms:created>
  <dcterms:modified xsi:type="dcterms:W3CDTF">2021-05-12T18:12:46Z</dcterms:modified>
</cp:coreProperties>
</file>