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26_29A4842B.xml" ContentType="application/vnd.ms-powerpoint.comments+xml"/>
  <Override PartName="/ppt/notesSlides/notesSlide5.xml" ContentType="application/vnd.openxmlformats-officedocument.presentationml.notesSlide+xml"/>
  <Override PartName="/ppt/comments/modernComment_127_B2C64F06.xml" ContentType="application/vnd.ms-powerpoint.comments+xml"/>
  <Override PartName="/ppt/comments/modernComment_13D_52CF93F4.xml" ContentType="application/vnd.ms-powerpoint.comments+xml"/>
  <Override PartName="/ppt/comments/modernComment_138_45B7917.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omments/modernComment_122_F6688404.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41_3CA6C71.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40_CE0DC071.xml" ContentType="application/vnd.ms-powerpoint.comments+xml"/>
  <Override PartName="/ppt/comments/modernComment_12D_799D2FFD.xml" ContentType="application/vnd.ms-powerpoint.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9" r:id="rId5"/>
    <p:sldMasterId id="2147483698" r:id="rId6"/>
  </p:sldMasterIdLst>
  <p:notesMasterIdLst>
    <p:notesMasterId r:id="rId29"/>
  </p:notesMasterIdLst>
  <p:sldIdLst>
    <p:sldId id="257" r:id="rId7"/>
    <p:sldId id="316" r:id="rId8"/>
    <p:sldId id="293" r:id="rId9"/>
    <p:sldId id="258" r:id="rId10"/>
    <p:sldId id="294" r:id="rId11"/>
    <p:sldId id="297" r:id="rId12"/>
    <p:sldId id="295" r:id="rId13"/>
    <p:sldId id="298" r:id="rId14"/>
    <p:sldId id="317" r:id="rId15"/>
    <p:sldId id="312" r:id="rId16"/>
    <p:sldId id="302" r:id="rId17"/>
    <p:sldId id="290" r:id="rId18"/>
    <p:sldId id="321" r:id="rId19"/>
    <p:sldId id="309" r:id="rId20"/>
    <p:sldId id="314" r:id="rId21"/>
    <p:sldId id="322" r:id="rId22"/>
    <p:sldId id="315" r:id="rId23"/>
    <p:sldId id="288" r:id="rId24"/>
    <p:sldId id="320" r:id="rId25"/>
    <p:sldId id="318" r:id="rId26"/>
    <p:sldId id="301" r:id="rId27"/>
    <p:sldId id="31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2EE543-8AA8-1E6C-D5EF-DB983DF5BE46}" name="Gauthier, Nicole A." initials="NG" userId="S::nwa232@uky.edu::3625620d-1985-415a-8050-fc7f2e87338a" providerId="AD"/>
  <p188:author id="{7D5B2FED-0461-AFE3-636C-635153C68D48}" name="Beirn Lisa USRS" initials="BLU" userId="S::lisa.beirn@syngenta.com::4f07e680-17c3-4f6b-a9ae-75135dd0952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F69258-BBFD-F94C-8F45-7EB5F012C15D}" v="1" dt="2024-05-15T21:23:11.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121" d="100"/>
          <a:sy n="121" d="100"/>
        </p:scale>
        <p:origin x="190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c068a5eddbd9f737b91c1a2d31aab8212c625a9a1a7ef5440c3eef5fab282f99::" providerId="AD" clId="Web-{EE1EA37F-88E8-B57A-8422-535B02AC0880}"/>
    <pc:docChg chg="addSld modSld">
      <pc:chgData name="Guest User" userId="S::urn:spo:anon#c068a5eddbd9f737b91c1a2d31aab8212c625a9a1a7ef5440c3eef5fab282f99::" providerId="AD" clId="Web-{EE1EA37F-88E8-B57A-8422-535B02AC0880}" dt="2024-02-22T15:21:32.411" v="65" actId="20577"/>
      <pc:docMkLst>
        <pc:docMk/>
      </pc:docMkLst>
      <pc:sldChg chg="addSp delSp modSp add replId">
        <pc:chgData name="Guest User" userId="S::urn:spo:anon#c068a5eddbd9f737b91c1a2d31aab8212c625a9a1a7ef5440c3eef5fab282f99::" providerId="AD" clId="Web-{EE1EA37F-88E8-B57A-8422-535B02AC0880}" dt="2024-02-22T15:07:01.898" v="9" actId="14100"/>
        <pc:sldMkLst>
          <pc:docMk/>
          <pc:sldMk cId="63597681" sldId="321"/>
        </pc:sldMkLst>
        <pc:spChg chg="del">
          <ac:chgData name="Guest User" userId="S::urn:spo:anon#c068a5eddbd9f737b91c1a2d31aab8212c625a9a1a7ef5440c3eef5fab282f99::" providerId="AD" clId="Web-{EE1EA37F-88E8-B57A-8422-535B02AC0880}" dt="2024-02-22T15:06:05.709" v="2"/>
          <ac:spMkLst>
            <pc:docMk/>
            <pc:sldMk cId="63597681" sldId="321"/>
            <ac:spMk id="2" creationId="{FEEB45B4-5A93-52FA-A1BD-0FBFFF8EFE99}"/>
          </ac:spMkLst>
        </pc:spChg>
        <pc:spChg chg="add mod">
          <ac:chgData name="Guest User" userId="S::urn:spo:anon#c068a5eddbd9f737b91c1a2d31aab8212c625a9a1a7ef5440c3eef5fab282f99::" providerId="AD" clId="Web-{EE1EA37F-88E8-B57A-8422-535B02AC0880}" dt="2024-02-22T15:07:01.898" v="9" actId="14100"/>
          <ac:spMkLst>
            <pc:docMk/>
            <pc:sldMk cId="63597681" sldId="321"/>
            <ac:spMk id="16" creationId="{4E7C18E8-7090-8271-A013-1C46867A2454}"/>
          </ac:spMkLst>
        </pc:spChg>
        <pc:graphicFrameChg chg="del">
          <ac:chgData name="Guest User" userId="S::urn:spo:anon#c068a5eddbd9f737b91c1a2d31aab8212c625a9a1a7ef5440c3eef5fab282f99::" providerId="AD" clId="Web-{EE1EA37F-88E8-B57A-8422-535B02AC0880}" dt="2024-02-22T15:06:02.865" v="1"/>
          <ac:graphicFrameMkLst>
            <pc:docMk/>
            <pc:sldMk cId="63597681" sldId="321"/>
            <ac:graphicFrameMk id="8" creationId="{06DD9BE7-3084-436C-B333-C8089536E496}"/>
          </ac:graphicFrameMkLst>
        </pc:graphicFrameChg>
      </pc:sldChg>
      <pc:sldChg chg="addSp delSp modSp add replId">
        <pc:chgData name="Guest User" userId="S::urn:spo:anon#c068a5eddbd9f737b91c1a2d31aab8212c625a9a1a7ef5440c3eef5fab282f99::" providerId="AD" clId="Web-{EE1EA37F-88E8-B57A-8422-535B02AC0880}" dt="2024-02-22T15:21:32.411" v="65" actId="20577"/>
        <pc:sldMkLst>
          <pc:docMk/>
          <pc:sldMk cId="697556067" sldId="322"/>
        </pc:sldMkLst>
        <pc:spChg chg="add mod">
          <ac:chgData name="Guest User" userId="S::urn:spo:anon#c068a5eddbd9f737b91c1a2d31aab8212c625a9a1a7ef5440c3eef5fab282f99::" providerId="AD" clId="Web-{EE1EA37F-88E8-B57A-8422-535B02AC0880}" dt="2024-02-22T15:21:32.411" v="65" actId="20577"/>
          <ac:spMkLst>
            <pc:docMk/>
            <pc:sldMk cId="697556067" sldId="322"/>
            <ac:spMk id="15" creationId="{10BA5371-FB78-8552-F454-8F81F03851DF}"/>
          </ac:spMkLst>
        </pc:spChg>
        <pc:graphicFrameChg chg="del">
          <ac:chgData name="Guest User" userId="S::urn:spo:anon#c068a5eddbd9f737b91c1a2d31aab8212c625a9a1a7ef5440c3eef5fab282f99::" providerId="AD" clId="Web-{EE1EA37F-88E8-B57A-8422-535B02AC0880}" dt="2024-02-22T15:10:29.999" v="11"/>
          <ac:graphicFrameMkLst>
            <pc:docMk/>
            <pc:sldMk cId="697556067" sldId="322"/>
            <ac:graphicFrameMk id="8" creationId="{06DD9BE7-3084-436C-B333-C8089536E496}"/>
          </ac:graphicFrameMkLst>
        </pc:graphicFrameChg>
      </pc:sldChg>
    </pc:docChg>
  </pc:docChgLst>
  <pc:docChgLst>
    <pc:chgData name="Dominika Kuzlak-Swanson" userId="5a63ca1d-f45a-43f3-ac1c-f7db96f85bfd" providerId="ADAL" clId="{E9F69258-BBFD-F94C-8F45-7EB5F012C15D}"/>
    <pc:docChg chg="custSel modSld">
      <pc:chgData name="Dominika Kuzlak-Swanson" userId="5a63ca1d-f45a-43f3-ac1c-f7db96f85bfd" providerId="ADAL" clId="{E9F69258-BBFD-F94C-8F45-7EB5F012C15D}" dt="2024-05-15T21:23:55.962" v="11" actId="1076"/>
      <pc:docMkLst>
        <pc:docMk/>
      </pc:docMkLst>
      <pc:sldChg chg="addSp delSp modSp mod setBg">
        <pc:chgData name="Dominika Kuzlak-Swanson" userId="5a63ca1d-f45a-43f3-ac1c-f7db96f85bfd" providerId="ADAL" clId="{E9F69258-BBFD-F94C-8F45-7EB5F012C15D}" dt="2024-05-15T21:23:40.043" v="10" actId="26606"/>
        <pc:sldMkLst>
          <pc:docMk/>
          <pc:sldMk cId="1083227514" sldId="288"/>
        </pc:sldMkLst>
        <pc:spChg chg="mod">
          <ac:chgData name="Dominika Kuzlak-Swanson" userId="5a63ca1d-f45a-43f3-ac1c-f7db96f85bfd" providerId="ADAL" clId="{E9F69258-BBFD-F94C-8F45-7EB5F012C15D}" dt="2024-05-15T21:23:40.043" v="10" actId="26606"/>
          <ac:spMkLst>
            <pc:docMk/>
            <pc:sldMk cId="1083227514" sldId="288"/>
            <ac:spMk id="6" creationId="{00000000-0000-0000-0000-000000000000}"/>
          </ac:spMkLst>
        </pc:spChg>
        <pc:grpChg chg="add del">
          <ac:chgData name="Dominika Kuzlak-Swanson" userId="5a63ca1d-f45a-43f3-ac1c-f7db96f85bfd" providerId="ADAL" clId="{E9F69258-BBFD-F94C-8F45-7EB5F012C15D}" dt="2024-05-15T21:23:40.043" v="10" actId="26606"/>
          <ac:grpSpMkLst>
            <pc:docMk/>
            <pc:sldMk cId="1083227514" sldId="288"/>
            <ac:grpSpMk id="4103" creationId="{C8F821F4-B6DB-4EC4-B2F4-CCC64AB812FE}"/>
          </ac:grpSpMkLst>
        </pc:grpChg>
        <pc:grpChg chg="add">
          <ac:chgData name="Dominika Kuzlak-Swanson" userId="5a63ca1d-f45a-43f3-ac1c-f7db96f85bfd" providerId="ADAL" clId="{E9F69258-BBFD-F94C-8F45-7EB5F012C15D}" dt="2024-05-15T21:23:40.043" v="10" actId="26606"/>
          <ac:grpSpMkLst>
            <pc:docMk/>
            <pc:sldMk cId="1083227514" sldId="288"/>
            <ac:grpSpMk id="4111" creationId="{0948BFA6-A511-4B1F-974B-1C9D698DEA9A}"/>
          </ac:grpSpMkLst>
        </pc:grpChg>
        <pc:picChg chg="add mod">
          <ac:chgData name="Dominika Kuzlak-Swanson" userId="5a63ca1d-f45a-43f3-ac1c-f7db96f85bfd" providerId="ADAL" clId="{E9F69258-BBFD-F94C-8F45-7EB5F012C15D}" dt="2024-05-15T21:23:40.043" v="10" actId="26606"/>
          <ac:picMkLst>
            <pc:docMk/>
            <pc:sldMk cId="1083227514" sldId="288"/>
            <ac:picMk id="3" creationId="{F23E87B5-B104-276E-9D30-A5342913F820}"/>
          </ac:picMkLst>
        </pc:picChg>
        <pc:picChg chg="mod ord">
          <ac:chgData name="Dominika Kuzlak-Swanson" userId="5a63ca1d-f45a-43f3-ac1c-f7db96f85bfd" providerId="ADAL" clId="{E9F69258-BBFD-F94C-8F45-7EB5F012C15D}" dt="2024-05-15T21:23:40.043" v="10" actId="26606"/>
          <ac:picMkLst>
            <pc:docMk/>
            <pc:sldMk cId="1083227514" sldId="288"/>
            <ac:picMk id="4098" creationId="{00000000-0000-0000-0000-000000000000}"/>
          </ac:picMkLst>
        </pc:picChg>
      </pc:sldChg>
      <pc:sldChg chg="modSp mod">
        <pc:chgData name="Dominika Kuzlak-Swanson" userId="5a63ca1d-f45a-43f3-ac1c-f7db96f85bfd" providerId="ADAL" clId="{E9F69258-BBFD-F94C-8F45-7EB5F012C15D}" dt="2024-05-15T21:23:55.962" v="11" actId="1076"/>
        <pc:sldMkLst>
          <pc:docMk/>
          <pc:sldMk cId="3176864861" sldId="309"/>
        </pc:sldMkLst>
        <pc:spChg chg="mod">
          <ac:chgData name="Dominika Kuzlak-Swanson" userId="5a63ca1d-f45a-43f3-ac1c-f7db96f85bfd" providerId="ADAL" clId="{E9F69258-BBFD-F94C-8F45-7EB5F012C15D}" dt="2024-05-15T21:23:55.962" v="11" actId="1076"/>
          <ac:spMkLst>
            <pc:docMk/>
            <pc:sldMk cId="3176864861" sldId="309"/>
            <ac:spMk id="8" creationId="{287D245F-7D9D-E241-8E18-7C124026B80A}"/>
          </ac:spMkLst>
        </pc:spChg>
      </pc:sldChg>
      <pc:sldChg chg="modSp mod">
        <pc:chgData name="Dominika Kuzlak-Swanson" userId="5a63ca1d-f45a-43f3-ac1c-f7db96f85bfd" providerId="ADAL" clId="{E9F69258-BBFD-F94C-8F45-7EB5F012C15D}" dt="2024-05-15T21:23:01.623" v="0" actId="14100"/>
        <pc:sldMkLst>
          <pc:docMk/>
          <pc:sldMk cId="1776549662" sldId="315"/>
        </pc:sldMkLst>
        <pc:spChg chg="mod">
          <ac:chgData name="Dominika Kuzlak-Swanson" userId="5a63ca1d-f45a-43f3-ac1c-f7db96f85bfd" providerId="ADAL" clId="{E9F69258-BBFD-F94C-8F45-7EB5F012C15D}" dt="2024-05-15T21:23:01.623" v="0" actId="14100"/>
          <ac:spMkLst>
            <pc:docMk/>
            <pc:sldMk cId="1776549662" sldId="315"/>
            <ac:spMk id="8" creationId="{287D245F-7D9D-E241-8E18-7C124026B80A}"/>
          </ac:spMkLst>
        </pc:spChg>
      </pc:sldChg>
    </pc:docChg>
  </pc:docChgLst>
</pc:chgInfo>
</file>

<file path=ppt/comments/modernComment_122_F6688404.xml><?xml version="1.0" encoding="utf-8"?>
<p188:cmLst xmlns:a="http://schemas.openxmlformats.org/drawingml/2006/main" xmlns:r="http://schemas.openxmlformats.org/officeDocument/2006/relationships" xmlns:p188="http://schemas.microsoft.com/office/powerpoint/2018/8/main">
  <p188:cm id="{B86481E2-58F5-4F45-A77F-2A2B77284B6F}" authorId="{D32EE543-8AA8-1E6C-D5EF-DB983DF5BE46}" status="resolved" created="2024-01-23T21:51:31.301" complete="100000">
    <pc:sldMkLst xmlns:pc="http://schemas.microsoft.com/office/powerpoint/2013/main/command">
      <pc:docMk/>
      <pc:sldMk cId="4134044676" sldId="290"/>
    </pc:sldMkLst>
    <p188:replyLst>
      <p188:reply id="{88C939A7-3500-4E49-AB7C-A8479E6D2609}" authorId="{D32EE543-8AA8-1E6C-D5EF-DB983DF5BE46}" created="2024-01-23T21:52:06.816">
        <p188:txBody>
          <a:bodyPr/>
          <a:lstStyle/>
          <a:p>
            <a:r>
              <a:rPr lang="en-US"/>
              <a:t>Optional: Review a second set of cover letters and discuss (10 minutes).</a:t>
            </a:r>
          </a:p>
        </p188:txBody>
      </p188:reply>
      <p188:reply id="{97512D90-09D7-4E1D-8E84-6B41038F553A}" authorId="{7D5B2FED-0461-AFE3-636C-635153C68D48}" created="2024-01-24T17:36:32.701">
        <p188:txBody>
          <a:bodyPr/>
          <a:lstStyle/>
          <a:p>
            <a:r>
              <a:rPr lang="en-US"/>
              <a:t>I adjusted the times to reflect the 30 minutes allotted for this activity per the instruction sheet.  Perhaps we leave the optional statement as (if time allows)</a:t>
            </a:r>
          </a:p>
        </p188:txBody>
      </p188:reply>
    </p188:replyLst>
    <p188:txBody>
      <a:bodyPr/>
      <a:lstStyle/>
      <a:p>
        <a:r>
          <a:rPr lang="en-US"/>
          <a:t>Review cover letters from the same applicant.  Discuss which is the more effective letter and why. (10 minutes).</a:t>
        </a:r>
      </a:p>
    </p188:txBody>
  </p188:cm>
</p188:cmLst>
</file>

<file path=ppt/comments/modernComment_126_29A4842B.xml><?xml version="1.0" encoding="utf-8"?>
<p188:cmLst xmlns:a="http://schemas.openxmlformats.org/drawingml/2006/main" xmlns:r="http://schemas.openxmlformats.org/officeDocument/2006/relationships" xmlns:p188="http://schemas.microsoft.com/office/powerpoint/2018/8/main">
  <p188:cm id="{C55CDF8F-D72B-4B3F-9DB9-B700CE03101C}" authorId="{D32EE543-8AA8-1E6C-D5EF-DB983DF5BE46}" status="resolved" created="2024-01-23T21:40:09.559" complete="100000">
    <ac:txMkLst xmlns:ac="http://schemas.microsoft.com/office/drawing/2013/main/command">
      <pc:docMk xmlns:pc="http://schemas.microsoft.com/office/powerpoint/2013/main/command"/>
      <pc:sldMk xmlns:pc="http://schemas.microsoft.com/office/powerpoint/2013/main/command" cId="698647595" sldId="294"/>
      <ac:spMk id="3" creationId="{80ECBBDD-1C50-8BDE-5DD7-12D54B93E6A0}"/>
      <ac:txMk cp="205" len="8">
        <ac:context len="301" hash="1652968692"/>
      </ac:txMk>
    </ac:txMkLst>
    <p188:pos x="1433414" y="2544617"/>
    <p188:txBody>
      <a:bodyPr/>
      <a:lstStyle/>
      <a:p>
        <a:r>
          <a:rPr lang="en-US"/>
          <a:t>Use double quotes</a:t>
        </a:r>
      </a:p>
    </p188:txBody>
  </p188:cm>
  <p188:cm id="{DF9641AB-DE12-44CC-99F3-E42B86091F48}" authorId="{D32EE543-8AA8-1E6C-D5EF-DB983DF5BE46}" status="resolved" created="2024-01-23T21:40:27.180" complete="100000">
    <ac:txMkLst xmlns:ac="http://schemas.microsoft.com/office/drawing/2013/main/command">
      <pc:docMk xmlns:pc="http://schemas.microsoft.com/office/powerpoint/2013/main/command"/>
      <pc:sldMk xmlns:pc="http://schemas.microsoft.com/office/powerpoint/2013/main/command" cId="698647595" sldId="294"/>
      <ac:spMk id="3" creationId="{80ECBBDD-1C50-8BDE-5DD7-12D54B93E6A0}"/>
      <ac:txMk cp="205" len="8">
        <ac:context len="301" hash="1652968692"/>
      </ac:txMk>
    </ac:txMkLst>
    <p188:pos x="1433414" y="2544617"/>
    <p188:txBody>
      <a:bodyPr/>
      <a:lstStyle/>
      <a:p>
        <a:r>
          <a:rPr lang="en-US"/>
          <a:t>I agree that this is optional.  Workbook doesn't use the word "optional."</a:t>
        </a:r>
      </a:p>
    </p188:txBody>
  </p188:cm>
</p188:cmLst>
</file>

<file path=ppt/comments/modernComment_127_B2C64F06.xml><?xml version="1.0" encoding="utf-8"?>
<p188:cmLst xmlns:a="http://schemas.openxmlformats.org/drawingml/2006/main" xmlns:r="http://schemas.openxmlformats.org/officeDocument/2006/relationships" xmlns:p188="http://schemas.microsoft.com/office/powerpoint/2018/8/main">
  <p188:cm id="{B167941A-C3A0-4568-84B9-A5E357C28B38}" authorId="{D32EE543-8AA8-1E6C-D5EF-DB983DF5BE46}" status="resolved" created="2024-01-23T21:40:52.979" complete="100000">
    <ac:txMkLst xmlns:ac="http://schemas.microsoft.com/office/drawing/2013/main/command">
      <pc:docMk xmlns:pc="http://schemas.microsoft.com/office/powerpoint/2013/main/command"/>
      <pc:sldMk xmlns:pc="http://schemas.microsoft.com/office/powerpoint/2013/main/command" cId="2999340806" sldId="295"/>
      <ac:spMk id="3" creationId="{2F670AAA-283A-AD79-3255-9AA5DA459C93}"/>
      <ac:txMk cp="0" len="9">
        <ac:context len="441" hash="995333636"/>
      </ac:txMk>
    </ac:txMkLst>
    <p188:pos x="1812300" y="257566"/>
    <p188:txBody>
      <a:bodyPr/>
      <a:lstStyle/>
      <a:p>
        <a:r>
          <a:rPr lang="en-US"/>
          <a:t>Introductory Paragraph</a:t>
        </a:r>
      </a:p>
    </p188:txBody>
  </p188:cm>
  <p188:cm id="{BF47B730-C021-4B4B-B40C-049F0D3A7A1E}" authorId="{D32EE543-8AA8-1E6C-D5EF-DB983DF5BE46}" status="resolved" created="2024-01-23T21:41:09.255" complete="100000">
    <ac:txMkLst xmlns:ac="http://schemas.microsoft.com/office/drawing/2013/main/command">
      <pc:docMk xmlns:pc="http://schemas.microsoft.com/office/powerpoint/2013/main/command"/>
      <pc:sldMk xmlns:pc="http://schemas.microsoft.com/office/powerpoint/2013/main/command" cId="2999340806" sldId="295"/>
      <ac:spMk id="3" creationId="{2F670AAA-283A-AD79-3255-9AA5DA459C93}"/>
      <ac:txMk cp="126">
        <ac:context len="441" hash="995333636"/>
      </ac:txMk>
    </ac:txMkLst>
    <p188:pos x="4500082" y="904111"/>
    <p188:txBody>
      <a:bodyPr/>
      <a:lstStyle/>
      <a:p>
        <a:r>
          <a:rPr lang="en-US"/>
          <a:t>… interested in the position</a:t>
        </a:r>
      </a:p>
    </p188:txBody>
  </p188:cm>
  <p188:cm id="{FAA75AF0-A24C-43D0-93B9-6960000B3A1A}" authorId="{D32EE543-8AA8-1E6C-D5EF-DB983DF5BE46}" status="resolved" created="2024-01-23T21:41:27.306" complete="100000">
    <ac:txMkLst xmlns:ac="http://schemas.microsoft.com/office/drawing/2013/main/command">
      <pc:docMk xmlns:pc="http://schemas.microsoft.com/office/powerpoint/2013/main/command"/>
      <pc:sldMk xmlns:pc="http://schemas.microsoft.com/office/powerpoint/2013/main/command" cId="2999340806" sldId="295"/>
      <ac:spMk id="3" creationId="{2F670AAA-283A-AD79-3255-9AA5DA459C93}"/>
      <ac:txMk cp="164">
        <ac:context len="441" hash="995333636"/>
      </ac:txMk>
    </ac:txMkLst>
    <p188:pos x="3622628" y="1273566"/>
    <p188:txBody>
      <a:bodyPr/>
      <a:lstStyle/>
      <a:p>
        <a:r>
          <a:rPr lang="en-US"/>
          <a:t>… overview of your strengths</a:t>
        </a:r>
      </a:p>
    </p188:txBody>
  </p188:cm>
  <p188:cm id="{EA9627DD-09C3-401B-B4FB-56E73B96E518}" authorId="{D32EE543-8AA8-1E6C-D5EF-DB983DF5BE46}" status="resolved" created="2024-01-23T21:41:48.575" complete="100000">
    <ac:deMkLst xmlns:ac="http://schemas.microsoft.com/office/drawing/2013/main/command">
      <pc:docMk xmlns:pc="http://schemas.microsoft.com/office/powerpoint/2013/main/command"/>
      <pc:sldMk xmlns:pc="http://schemas.microsoft.com/office/powerpoint/2013/main/command" cId="2999340806" sldId="295"/>
      <ac:spMk id="3" creationId="{2F670AAA-283A-AD79-3255-9AA5DA459C93}"/>
    </ac:deMkLst>
    <p188:txBody>
      <a:bodyPr/>
      <a:lstStyle/>
      <a:p>
        <a:r>
          <a:rPr lang="en-US"/>
          <a:t>and skillset</a:t>
        </a:r>
      </a:p>
    </p188:txBody>
  </p188:cm>
</p188:cmLst>
</file>

<file path=ppt/comments/modernComment_12D_799D2FFD.xml><?xml version="1.0" encoding="utf-8"?>
<p188:cmLst xmlns:a="http://schemas.openxmlformats.org/drawingml/2006/main" xmlns:r="http://schemas.openxmlformats.org/officeDocument/2006/relationships" xmlns:p188="http://schemas.microsoft.com/office/powerpoint/2018/8/main">
  <p188:cm id="{A129C946-CD2C-564B-9676-D43A3F167E39}" authorId="{D32EE543-8AA8-1E6C-D5EF-DB983DF5BE46}" status="resolved" created="2024-01-23T21:45:36.543" complete="100000">
    <pc:sldMkLst xmlns:pc="http://schemas.microsoft.com/office/powerpoint/2013/main/command">
      <pc:docMk/>
      <pc:sldMk cId="3814063766" sldId="301"/>
    </pc:sldMkLst>
    <p188:replyLst>
      <p188:reply id="{C1107431-AED2-4218-8620-D36A6CFCC3C7}" authorId="{7D5B2FED-0461-AFE3-636C-635153C68D48}" created="2024-01-24T17:31:08.408">
        <p188:txBody>
          <a:bodyPr/>
          <a:lstStyle/>
          <a:p>
            <a:r>
              <a:rPr lang="en-US"/>
              <a:t>Do we need slides 12-14?  12 &amp; 13 are in the workbook, and 14 almost repeats what we cover in the Introductory and Body Paragraph slides. That would save us some more time</a:t>
            </a:r>
          </a:p>
        </p188:txBody>
      </p188:reply>
    </p188:replyLst>
    <p188:txBody>
      <a:bodyPr/>
      <a:lstStyle/>
      <a:p>
        <a:r>
          <a:rPr lang="en-US"/>
          <a:t>The powerpoint is 14 slides long.  That really reduces the time available for activities.  I recommend reducing slides to 8.</a:t>
        </a:r>
      </a:p>
    </p188:txBody>
  </p188:cm>
</p188:cmLst>
</file>

<file path=ppt/comments/modernComment_138_45B7917.xml><?xml version="1.0" encoding="utf-8"?>
<p188:cmLst xmlns:a="http://schemas.openxmlformats.org/drawingml/2006/main" xmlns:r="http://schemas.openxmlformats.org/officeDocument/2006/relationships" xmlns:p188="http://schemas.microsoft.com/office/powerpoint/2018/8/main">
  <p188:cm id="{8B35F22E-870A-4F17-8401-27627CF6B9D9}" authorId="{7D5B2FED-0461-AFE3-636C-635153C68D48}" status="resolved" created="2024-01-24T17:26:09.856" complete="100000">
    <ac:deMkLst xmlns:ac="http://schemas.microsoft.com/office/drawing/2013/main/command">
      <pc:docMk xmlns:pc="http://schemas.microsoft.com/office/powerpoint/2013/main/command"/>
      <pc:sldMk xmlns:pc="http://schemas.microsoft.com/office/powerpoint/2013/main/command" cId="73103639" sldId="312"/>
      <ac:graphicFrameMk id="5" creationId="{1DA54A78-C868-46A6-90EB-3BE34A7525A7}"/>
    </ac:deMkLst>
    <p188:txBody>
      <a:bodyPr/>
      <a:lstStyle/>
      <a:p>
        <a:r>
          <a:rPr lang="en-US"/>
          <a:t>I cannot see the image for "Diversify your action words"</a:t>
        </a:r>
      </a:p>
    </p188:txBody>
  </p188:cm>
</p188:cmLst>
</file>

<file path=ppt/comments/modernComment_13D_52CF93F4.xml><?xml version="1.0" encoding="utf-8"?>
<p188:cmLst xmlns:a="http://schemas.openxmlformats.org/drawingml/2006/main" xmlns:r="http://schemas.openxmlformats.org/officeDocument/2006/relationships" xmlns:p188="http://schemas.microsoft.com/office/powerpoint/2018/8/main">
  <p188:cm id="{97E2FD10-1EC7-4675-B887-48F7F60B5F55}" authorId="{D32EE543-8AA8-1E6C-D5EF-DB983DF5BE46}" status="resolved" created="2024-01-23T21:43:21.659" complete="100000">
    <ac:txMkLst xmlns:ac="http://schemas.microsoft.com/office/drawing/2013/main/command">
      <pc:docMk xmlns:pc="http://schemas.microsoft.com/office/powerpoint/2013/main/command"/>
      <pc:sldMk xmlns:pc="http://schemas.microsoft.com/office/powerpoint/2013/main/command" cId="1389335540" sldId="317"/>
      <ac:spMk id="3" creationId="{5B00E684-B5F6-8457-978B-91D984511793}"/>
      <ac:txMk cp="236">
        <ac:context len="237" hash="1047265976"/>
      </ac:txMk>
    </ac:txMkLst>
    <p188:pos x="4573778" y="3345537"/>
    <p188:replyLst>
      <p188:reply id="{ED81BBE5-9928-413D-9057-9D3325DDFCBC}" authorId="{7D5B2FED-0461-AFE3-636C-635153C68D48}" created="2024-01-24T17:25:22.853">
        <p188:txBody>
          <a:bodyPr/>
          <a:lstStyle/>
          <a:p>
            <a:r>
              <a:rPr lang="en-US"/>
              <a:t>Agree</a:t>
            </a:r>
          </a:p>
        </p188:txBody>
      </p188:reply>
    </p188:replyLst>
    <p188:txBody>
      <a:bodyPr/>
      <a:lstStyle/>
      <a:p>
        <a:r>
          <a:rPr lang="en-US"/>
          <a:t>I feel that we are asking them to follow direction for a government application only, implying that following directions isn't as important for academia and industry.  Remove this sentence.</a:t>
        </a:r>
      </a:p>
    </p188:txBody>
  </p188:cm>
</p188:cmLst>
</file>

<file path=ppt/comments/modernComment_140_CE0DC071.xml><?xml version="1.0" encoding="utf-8"?>
<p188:cmLst xmlns:a="http://schemas.openxmlformats.org/drawingml/2006/main" xmlns:r="http://schemas.openxmlformats.org/officeDocument/2006/relationships" xmlns:p188="http://schemas.microsoft.com/office/powerpoint/2018/8/main">
  <p188:cm id="{AA32C461-4436-804B-9BC2-2B185FDB2E11}" authorId="{D32EE543-8AA8-1E6C-D5EF-DB983DF5BE46}" status="resolved" created="2024-01-23T21:44:19.185">
    <ac:txMkLst xmlns:ac="http://schemas.microsoft.com/office/drawing/2013/main/command">
      <pc:docMk xmlns:pc="http://schemas.microsoft.com/office/powerpoint/2013/main/command"/>
      <pc:sldMk xmlns:pc="http://schemas.microsoft.com/office/powerpoint/2013/main/command" cId="3457007729" sldId="320"/>
      <ac:spMk id="3" creationId="{81D699EC-B491-4477-4AD5-C399A7B555B9}"/>
      <ac:txMk cp="90" len="12">
        <ac:context len="197" hash="2545823746"/>
      </ac:txMk>
    </ac:txMkLst>
    <p188:pos x="2523529" y="1414318"/>
    <p188:txBody>
      <a:bodyPr/>
      <a:lstStyle/>
      <a:p>
        <a:r>
          <a:rPr lang="en-US"/>
          <a:t>Reformat to remove a hyphenated word</a:t>
        </a:r>
      </a:p>
    </p188:txBody>
  </p188:cm>
</p188:cmLst>
</file>

<file path=ppt/comments/modernComment_141_3CA6C71.xml><?xml version="1.0" encoding="utf-8"?>
<p188:cmLst xmlns:a="http://schemas.openxmlformats.org/drawingml/2006/main" xmlns:r="http://schemas.openxmlformats.org/officeDocument/2006/relationships" xmlns:p188="http://schemas.microsoft.com/office/powerpoint/2018/8/main">
  <p188:cm id="{C64780A5-4F48-4453-9D4E-2E0A4A00481C}" authorId="{D32EE543-8AA8-1E6C-D5EF-DB983DF5BE46}" status="resolved" created="2024-01-23T21:51:31.301">
    <pc:sldMkLst xmlns:pc="http://schemas.microsoft.com/office/powerpoint/2013/main/command">
      <pc:docMk/>
      <pc:sldMk cId="4134044676" sldId="290"/>
    </pc:sldMkLst>
    <p188:replyLst>
      <p188:reply id="{88C939A7-3500-4E49-AB7C-A8479E6D2609}" authorId="{D32EE543-8AA8-1E6C-D5EF-DB983DF5BE46}" created="2024-01-23T21:52:06.816">
        <p188:txBody>
          <a:bodyPr/>
          <a:lstStyle/>
          <a:p>
            <a:r>
              <a:rPr lang="en-US"/>
              <a:t>Optional: Review a second set of cover letters and discuss (10 minutes).</a:t>
            </a:r>
          </a:p>
        </p188:txBody>
      </p188:reply>
      <p188:reply id="{97512D90-09D7-4E1D-8E84-6B41038F553A}" authorId="{7D5B2FED-0461-AFE3-636C-635153C68D48}" created="2024-01-24T17:36:32.701">
        <p188:txBody>
          <a:bodyPr/>
          <a:lstStyle/>
          <a:p>
            <a:r>
              <a:rPr lang="en-US"/>
              <a:t>I adjusted the times to reflect the 30 minutes allotted for this activity per the instruction sheet.  Perhaps we leave the optional statement as (if time allows)</a:t>
            </a:r>
          </a:p>
        </p188:txBody>
      </p188:reply>
    </p188:replyLst>
    <p188:txBody>
      <a:bodyPr/>
      <a:lstStyle/>
      <a:p>
        <a:r>
          <a:rPr lang="en-US"/>
          <a:t>Review cover letters from the same applicant.  Discuss which is the more effective letter and why. (10 minutes).</a:t>
        </a:r>
      </a:p>
    </p188:txBody>
  </p188:cm>
</p188:cmLst>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7.png"/><Relationship Id="rId4" Type="http://schemas.openxmlformats.org/officeDocument/2006/relationships/image" Target="../media/image15.svg"/></Relationships>
</file>

<file path=ppt/diagrams/_rels/data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7.png"/><Relationship Id="rId4" Type="http://schemas.openxmlformats.org/officeDocument/2006/relationships/image" Target="../media/image15.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AD2A5A-156D-4BF6-9D10-6CEFA81CE3B7}" type="doc">
      <dgm:prSet loTypeId="urn:microsoft.com/office/officeart/2018/2/layout/IconLabelList" loCatId="icon" qsTypeId="urn:microsoft.com/office/officeart/2005/8/quickstyle/simple1" qsCatId="simple" csTypeId="urn:microsoft.com/office/officeart/2018/5/colors/Iconchunking_neutralbg_colorful5" csCatId="colorful" phldr="1"/>
      <dgm:spPr/>
      <dgm:t>
        <a:bodyPr/>
        <a:lstStyle/>
        <a:p>
          <a:endParaRPr lang="en-US"/>
        </a:p>
      </dgm:t>
    </dgm:pt>
    <dgm:pt modelId="{8095ACF8-A572-4258-A79B-24AF8A85BDB7}">
      <dgm:prSet/>
      <dgm:spPr/>
      <dgm:t>
        <a:bodyPr/>
        <a:lstStyle/>
        <a:p>
          <a:pPr>
            <a:lnSpc>
              <a:spcPct val="100000"/>
            </a:lnSpc>
          </a:pPr>
          <a:r>
            <a:rPr lang="en-US" dirty="0"/>
            <a:t>Email address is permanent and appropriate</a:t>
          </a:r>
        </a:p>
      </dgm:t>
    </dgm:pt>
    <dgm:pt modelId="{C3522235-C448-46B5-AC1E-2EB0AB702E59}" type="parTrans" cxnId="{4AC72161-373D-4308-9514-4FF3A8E288A7}">
      <dgm:prSet/>
      <dgm:spPr/>
      <dgm:t>
        <a:bodyPr/>
        <a:lstStyle/>
        <a:p>
          <a:endParaRPr lang="en-US"/>
        </a:p>
      </dgm:t>
    </dgm:pt>
    <dgm:pt modelId="{C49BC92C-04AC-4FF5-9307-24B68B57B033}" type="sibTrans" cxnId="{4AC72161-373D-4308-9514-4FF3A8E288A7}">
      <dgm:prSet/>
      <dgm:spPr/>
      <dgm:t>
        <a:bodyPr/>
        <a:lstStyle/>
        <a:p>
          <a:endParaRPr lang="en-US"/>
        </a:p>
      </dgm:t>
    </dgm:pt>
    <dgm:pt modelId="{BB0D5406-3B0C-43F3-9CF9-42E2EA47BB8F}">
      <dgm:prSet/>
      <dgm:spPr/>
      <dgm:t>
        <a:bodyPr/>
        <a:lstStyle/>
        <a:p>
          <a:pPr rtl="0">
            <a:lnSpc>
              <a:spcPct val="100000"/>
            </a:lnSpc>
          </a:pPr>
          <a:r>
            <a:rPr lang="en-US" dirty="0"/>
            <a:t>Letter is clear, concise, and tailored to the </a:t>
          </a:r>
          <a:r>
            <a:rPr lang="en-US" dirty="0">
              <a:latin typeface="Century Gothic" panose="020B0502020202020204"/>
            </a:rPr>
            <a:t>specific institution</a:t>
          </a:r>
        </a:p>
      </dgm:t>
    </dgm:pt>
    <dgm:pt modelId="{BDFD15C4-8CC5-49FB-B502-79F0421A7641}" type="parTrans" cxnId="{06193430-53D7-44E8-8075-E32F49066E54}">
      <dgm:prSet/>
      <dgm:spPr/>
      <dgm:t>
        <a:bodyPr/>
        <a:lstStyle/>
        <a:p>
          <a:endParaRPr lang="en-US"/>
        </a:p>
      </dgm:t>
    </dgm:pt>
    <dgm:pt modelId="{F7FBC036-E114-4752-A531-A40C266D80AE}" type="sibTrans" cxnId="{06193430-53D7-44E8-8075-E32F49066E54}">
      <dgm:prSet/>
      <dgm:spPr/>
      <dgm:t>
        <a:bodyPr/>
        <a:lstStyle/>
        <a:p>
          <a:endParaRPr lang="en-US"/>
        </a:p>
      </dgm:t>
    </dgm:pt>
    <dgm:pt modelId="{9C6DD709-3842-4FD1-B7BF-0DE9CBE829BF}">
      <dgm:prSet/>
      <dgm:spPr/>
      <dgm:t>
        <a:bodyPr/>
        <a:lstStyle/>
        <a:p>
          <a:pPr rtl="0">
            <a:lnSpc>
              <a:spcPct val="100000"/>
            </a:lnSpc>
          </a:pPr>
          <a:r>
            <a:rPr lang="en-US" dirty="0"/>
            <a:t>Proofread, Proofread, Proofread- Check SPELLING and GRAMMAR</a:t>
          </a:r>
          <a:r>
            <a:rPr lang="en-US" dirty="0">
              <a:latin typeface="Century Gothic" panose="020B0502020202020204"/>
            </a:rPr>
            <a:t> </a:t>
          </a:r>
          <a:endParaRPr lang="en-US" dirty="0"/>
        </a:p>
      </dgm:t>
    </dgm:pt>
    <dgm:pt modelId="{1C18C279-C6F4-49A5-B47D-59384DE5B40F}" type="parTrans" cxnId="{23B88DFE-FCE6-49B1-B017-8F63460C7592}">
      <dgm:prSet/>
      <dgm:spPr/>
      <dgm:t>
        <a:bodyPr/>
        <a:lstStyle/>
        <a:p>
          <a:endParaRPr lang="en-US"/>
        </a:p>
      </dgm:t>
    </dgm:pt>
    <dgm:pt modelId="{4585F8B0-E3AF-45B8-88EE-8CFE8A60D145}" type="sibTrans" cxnId="{23B88DFE-FCE6-49B1-B017-8F63460C7592}">
      <dgm:prSet/>
      <dgm:spPr/>
      <dgm:t>
        <a:bodyPr/>
        <a:lstStyle/>
        <a:p>
          <a:endParaRPr lang="en-US"/>
        </a:p>
      </dgm:t>
    </dgm:pt>
    <dgm:pt modelId="{54753B6C-08D8-4C5B-BC32-39E762A87EAC}">
      <dgm:prSet phldr="0"/>
      <dgm:spPr/>
      <dgm:t>
        <a:bodyPr/>
        <a:lstStyle/>
        <a:p>
          <a:pPr>
            <a:lnSpc>
              <a:spcPct val="100000"/>
            </a:lnSpc>
          </a:pPr>
          <a:r>
            <a:rPr lang="en-US" dirty="0">
              <a:latin typeface="Century Gothic" panose="020B0502020202020204"/>
            </a:rPr>
            <a:t> </a:t>
          </a:r>
          <a:r>
            <a:rPr lang="en-US" dirty="0"/>
            <a:t>Diversify your action words</a:t>
          </a:r>
        </a:p>
      </dgm:t>
    </dgm:pt>
    <dgm:pt modelId="{F2EBB9F5-496C-4AC9-A8CD-0A79AE3C492F}" type="parTrans" cxnId="{1BE2DE8D-F9D4-44B0-B865-8D20ADEFB6FB}">
      <dgm:prSet/>
      <dgm:spPr/>
      <dgm:t>
        <a:bodyPr/>
        <a:lstStyle/>
        <a:p>
          <a:endParaRPr lang="en-US"/>
        </a:p>
      </dgm:t>
    </dgm:pt>
    <dgm:pt modelId="{B9EC1D5C-FA44-4E5E-9EDC-0E6219589175}" type="sibTrans" cxnId="{1BE2DE8D-F9D4-44B0-B865-8D20ADEFB6FB}">
      <dgm:prSet/>
      <dgm:spPr/>
      <dgm:t>
        <a:bodyPr/>
        <a:lstStyle/>
        <a:p>
          <a:endParaRPr lang="en-US"/>
        </a:p>
      </dgm:t>
    </dgm:pt>
    <dgm:pt modelId="{A6BFBDF9-FBA9-4A16-8B6F-86E1D47E15E3}" type="pres">
      <dgm:prSet presAssocID="{BDAD2A5A-156D-4BF6-9D10-6CEFA81CE3B7}" presName="root" presStyleCnt="0">
        <dgm:presLayoutVars>
          <dgm:dir/>
          <dgm:resizeHandles val="exact"/>
        </dgm:presLayoutVars>
      </dgm:prSet>
      <dgm:spPr/>
    </dgm:pt>
    <dgm:pt modelId="{4593B17A-8847-43CB-8A5D-F8B31FED0A46}" type="pres">
      <dgm:prSet presAssocID="{8095ACF8-A572-4258-A79B-24AF8A85BDB7}" presName="compNode" presStyleCnt="0"/>
      <dgm:spPr/>
    </dgm:pt>
    <dgm:pt modelId="{E2C7BECB-47BF-4F2A-853F-B44AC3C0B1D5}" type="pres">
      <dgm:prSet presAssocID="{8095ACF8-A572-4258-A79B-24AF8A85BDB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nvelope"/>
        </a:ext>
      </dgm:extLst>
    </dgm:pt>
    <dgm:pt modelId="{FE4DA95B-2ADF-4324-80E6-D15494885D3A}" type="pres">
      <dgm:prSet presAssocID="{8095ACF8-A572-4258-A79B-24AF8A85BDB7}" presName="spaceRect" presStyleCnt="0"/>
      <dgm:spPr/>
    </dgm:pt>
    <dgm:pt modelId="{32AF16F0-7988-43A7-95BF-A8B8BBFAF159}" type="pres">
      <dgm:prSet presAssocID="{8095ACF8-A572-4258-A79B-24AF8A85BDB7}" presName="textRect" presStyleLbl="revTx" presStyleIdx="0" presStyleCnt="4">
        <dgm:presLayoutVars>
          <dgm:chMax val="1"/>
          <dgm:chPref val="1"/>
        </dgm:presLayoutVars>
      </dgm:prSet>
      <dgm:spPr/>
    </dgm:pt>
    <dgm:pt modelId="{07C39D73-B7D7-4D22-B15C-4570A9937706}" type="pres">
      <dgm:prSet presAssocID="{C49BC92C-04AC-4FF5-9307-24B68B57B033}" presName="sibTrans" presStyleCnt="0"/>
      <dgm:spPr/>
    </dgm:pt>
    <dgm:pt modelId="{6B2A25BA-4380-4E2C-9EEE-EAD18853DC1B}" type="pres">
      <dgm:prSet presAssocID="{BB0D5406-3B0C-43F3-9CF9-42E2EA47BB8F}" presName="compNode" presStyleCnt="0"/>
      <dgm:spPr/>
    </dgm:pt>
    <dgm:pt modelId="{10F9E832-208D-4A4C-A4C3-50B56ABC3BD9}" type="pres">
      <dgm:prSet presAssocID="{BB0D5406-3B0C-43F3-9CF9-42E2EA47BB8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cument"/>
        </a:ext>
      </dgm:extLst>
    </dgm:pt>
    <dgm:pt modelId="{AAFA5D79-30D8-4081-8CAE-7EECF593D3DB}" type="pres">
      <dgm:prSet presAssocID="{BB0D5406-3B0C-43F3-9CF9-42E2EA47BB8F}" presName="spaceRect" presStyleCnt="0"/>
      <dgm:spPr/>
    </dgm:pt>
    <dgm:pt modelId="{7DBC0558-A3D2-4C74-9C04-13A95E98A630}" type="pres">
      <dgm:prSet presAssocID="{BB0D5406-3B0C-43F3-9CF9-42E2EA47BB8F}" presName="textRect" presStyleLbl="revTx" presStyleIdx="1" presStyleCnt="4">
        <dgm:presLayoutVars>
          <dgm:chMax val="1"/>
          <dgm:chPref val="1"/>
        </dgm:presLayoutVars>
      </dgm:prSet>
      <dgm:spPr/>
    </dgm:pt>
    <dgm:pt modelId="{74A08ECD-5790-45C5-8F6B-B5598DBC161B}" type="pres">
      <dgm:prSet presAssocID="{F7FBC036-E114-4752-A531-A40C266D80AE}" presName="sibTrans" presStyleCnt="0"/>
      <dgm:spPr/>
    </dgm:pt>
    <dgm:pt modelId="{C0AE2171-E727-4840-BBF7-962DD030AA28}" type="pres">
      <dgm:prSet presAssocID="{54753B6C-08D8-4C5B-BC32-39E762A87EAC}" presName="compNode" presStyleCnt="0"/>
      <dgm:spPr/>
    </dgm:pt>
    <dgm:pt modelId="{FD70A1FF-E019-41A5-964C-4CFE750A2641}" type="pres">
      <dgm:prSet presAssocID="{54753B6C-08D8-4C5B-BC32-39E762A87EAC}"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arketing with solid fill"/>
        </a:ext>
      </dgm:extLst>
    </dgm:pt>
    <dgm:pt modelId="{9DCC53DC-8306-4437-97B7-D78D75102D54}" type="pres">
      <dgm:prSet presAssocID="{54753B6C-08D8-4C5B-BC32-39E762A87EAC}" presName="spaceRect" presStyleCnt="0"/>
      <dgm:spPr/>
    </dgm:pt>
    <dgm:pt modelId="{F2E241BF-CE3F-48C4-B798-0C05D594600E}" type="pres">
      <dgm:prSet presAssocID="{54753B6C-08D8-4C5B-BC32-39E762A87EAC}" presName="textRect" presStyleLbl="revTx" presStyleIdx="2" presStyleCnt="4">
        <dgm:presLayoutVars>
          <dgm:chMax val="1"/>
          <dgm:chPref val="1"/>
        </dgm:presLayoutVars>
      </dgm:prSet>
      <dgm:spPr/>
    </dgm:pt>
    <dgm:pt modelId="{51B7D616-F8AE-4C5E-8CBB-6E41F2D88FE6}" type="pres">
      <dgm:prSet presAssocID="{B9EC1D5C-FA44-4E5E-9EDC-0E6219589175}" presName="sibTrans" presStyleCnt="0"/>
      <dgm:spPr/>
    </dgm:pt>
    <dgm:pt modelId="{30BB3D67-B816-4090-861B-3F18B55B5532}" type="pres">
      <dgm:prSet presAssocID="{9C6DD709-3842-4FD1-B7BF-0DE9CBE829BF}" presName="compNode" presStyleCnt="0"/>
      <dgm:spPr/>
    </dgm:pt>
    <dgm:pt modelId="{1E4EA660-349C-4279-A668-4F297D813EBC}" type="pres">
      <dgm:prSet presAssocID="{9C6DD709-3842-4FD1-B7BF-0DE9CBE829B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Open Book"/>
        </a:ext>
      </dgm:extLst>
    </dgm:pt>
    <dgm:pt modelId="{774895F4-1674-4613-9F96-704F3DDE7333}" type="pres">
      <dgm:prSet presAssocID="{9C6DD709-3842-4FD1-B7BF-0DE9CBE829BF}" presName="spaceRect" presStyleCnt="0"/>
      <dgm:spPr/>
    </dgm:pt>
    <dgm:pt modelId="{2E17B55C-0E40-49FC-A442-D133E02D8103}" type="pres">
      <dgm:prSet presAssocID="{9C6DD709-3842-4FD1-B7BF-0DE9CBE829BF}" presName="textRect" presStyleLbl="revTx" presStyleIdx="3" presStyleCnt="4">
        <dgm:presLayoutVars>
          <dgm:chMax val="1"/>
          <dgm:chPref val="1"/>
        </dgm:presLayoutVars>
      </dgm:prSet>
      <dgm:spPr/>
    </dgm:pt>
  </dgm:ptLst>
  <dgm:cxnLst>
    <dgm:cxn modelId="{7C59DD01-8F31-4AC1-A87F-BAEBF030919F}" type="presOf" srcId="{BDAD2A5A-156D-4BF6-9D10-6CEFA81CE3B7}" destId="{A6BFBDF9-FBA9-4A16-8B6F-86E1D47E15E3}" srcOrd="0" destOrd="0" presId="urn:microsoft.com/office/officeart/2018/2/layout/IconLabelList"/>
    <dgm:cxn modelId="{06193430-53D7-44E8-8075-E32F49066E54}" srcId="{BDAD2A5A-156D-4BF6-9D10-6CEFA81CE3B7}" destId="{BB0D5406-3B0C-43F3-9CF9-42E2EA47BB8F}" srcOrd="1" destOrd="0" parTransId="{BDFD15C4-8CC5-49FB-B502-79F0421A7641}" sibTransId="{F7FBC036-E114-4752-A531-A40C266D80AE}"/>
    <dgm:cxn modelId="{22B54244-4310-412A-961D-C3F1A4890A21}" type="presOf" srcId="{54753B6C-08D8-4C5B-BC32-39E762A87EAC}" destId="{F2E241BF-CE3F-48C4-B798-0C05D594600E}" srcOrd="0" destOrd="0" presId="urn:microsoft.com/office/officeart/2018/2/layout/IconLabelList"/>
    <dgm:cxn modelId="{4AC72161-373D-4308-9514-4FF3A8E288A7}" srcId="{BDAD2A5A-156D-4BF6-9D10-6CEFA81CE3B7}" destId="{8095ACF8-A572-4258-A79B-24AF8A85BDB7}" srcOrd="0" destOrd="0" parTransId="{C3522235-C448-46B5-AC1E-2EB0AB702E59}" sibTransId="{C49BC92C-04AC-4FF5-9307-24B68B57B033}"/>
    <dgm:cxn modelId="{2E66BF73-4A99-4130-A9A0-6D11BE4256C1}" type="presOf" srcId="{8095ACF8-A572-4258-A79B-24AF8A85BDB7}" destId="{32AF16F0-7988-43A7-95BF-A8B8BBFAF159}" srcOrd="0" destOrd="0" presId="urn:microsoft.com/office/officeart/2018/2/layout/IconLabelList"/>
    <dgm:cxn modelId="{1BE2DE8D-F9D4-44B0-B865-8D20ADEFB6FB}" srcId="{BDAD2A5A-156D-4BF6-9D10-6CEFA81CE3B7}" destId="{54753B6C-08D8-4C5B-BC32-39E762A87EAC}" srcOrd="2" destOrd="0" parTransId="{F2EBB9F5-496C-4AC9-A8CD-0A79AE3C492F}" sibTransId="{B9EC1D5C-FA44-4E5E-9EDC-0E6219589175}"/>
    <dgm:cxn modelId="{4FBA6790-0C9C-4755-8109-4FD668710968}" type="presOf" srcId="{BB0D5406-3B0C-43F3-9CF9-42E2EA47BB8F}" destId="{7DBC0558-A3D2-4C74-9C04-13A95E98A630}" srcOrd="0" destOrd="0" presId="urn:microsoft.com/office/officeart/2018/2/layout/IconLabelList"/>
    <dgm:cxn modelId="{C1793D94-87C0-472E-8F80-1ECC6372F263}" type="presOf" srcId="{9C6DD709-3842-4FD1-B7BF-0DE9CBE829BF}" destId="{2E17B55C-0E40-49FC-A442-D133E02D8103}" srcOrd="0" destOrd="0" presId="urn:microsoft.com/office/officeart/2018/2/layout/IconLabelList"/>
    <dgm:cxn modelId="{23B88DFE-FCE6-49B1-B017-8F63460C7592}" srcId="{BDAD2A5A-156D-4BF6-9D10-6CEFA81CE3B7}" destId="{9C6DD709-3842-4FD1-B7BF-0DE9CBE829BF}" srcOrd="3" destOrd="0" parTransId="{1C18C279-C6F4-49A5-B47D-59384DE5B40F}" sibTransId="{4585F8B0-E3AF-45B8-88EE-8CFE8A60D145}"/>
    <dgm:cxn modelId="{CF2A0634-44B6-4F3A-8D7F-1C1BF6F26BE1}" type="presParOf" srcId="{A6BFBDF9-FBA9-4A16-8B6F-86E1D47E15E3}" destId="{4593B17A-8847-43CB-8A5D-F8B31FED0A46}" srcOrd="0" destOrd="0" presId="urn:microsoft.com/office/officeart/2018/2/layout/IconLabelList"/>
    <dgm:cxn modelId="{820F6094-93FA-4210-85B9-176E3816FA31}" type="presParOf" srcId="{4593B17A-8847-43CB-8A5D-F8B31FED0A46}" destId="{E2C7BECB-47BF-4F2A-853F-B44AC3C0B1D5}" srcOrd="0" destOrd="0" presId="urn:microsoft.com/office/officeart/2018/2/layout/IconLabelList"/>
    <dgm:cxn modelId="{F3A66A72-C00D-44DE-93B1-000C8BB66900}" type="presParOf" srcId="{4593B17A-8847-43CB-8A5D-F8B31FED0A46}" destId="{FE4DA95B-2ADF-4324-80E6-D15494885D3A}" srcOrd="1" destOrd="0" presId="urn:microsoft.com/office/officeart/2018/2/layout/IconLabelList"/>
    <dgm:cxn modelId="{9B8041B2-4C19-465E-AA71-310AA5EB59D6}" type="presParOf" srcId="{4593B17A-8847-43CB-8A5D-F8B31FED0A46}" destId="{32AF16F0-7988-43A7-95BF-A8B8BBFAF159}" srcOrd="2" destOrd="0" presId="urn:microsoft.com/office/officeart/2018/2/layout/IconLabelList"/>
    <dgm:cxn modelId="{1A7720F0-6B46-48C4-A821-A1F70064889E}" type="presParOf" srcId="{A6BFBDF9-FBA9-4A16-8B6F-86E1D47E15E3}" destId="{07C39D73-B7D7-4D22-B15C-4570A9937706}" srcOrd="1" destOrd="0" presId="urn:microsoft.com/office/officeart/2018/2/layout/IconLabelList"/>
    <dgm:cxn modelId="{BF92FD24-CA2F-40BB-B504-CA64D9FFC3A7}" type="presParOf" srcId="{A6BFBDF9-FBA9-4A16-8B6F-86E1D47E15E3}" destId="{6B2A25BA-4380-4E2C-9EEE-EAD18853DC1B}" srcOrd="2" destOrd="0" presId="urn:microsoft.com/office/officeart/2018/2/layout/IconLabelList"/>
    <dgm:cxn modelId="{931902AB-1819-4FFC-8DAE-6D7B8657F3E1}" type="presParOf" srcId="{6B2A25BA-4380-4E2C-9EEE-EAD18853DC1B}" destId="{10F9E832-208D-4A4C-A4C3-50B56ABC3BD9}" srcOrd="0" destOrd="0" presId="urn:microsoft.com/office/officeart/2018/2/layout/IconLabelList"/>
    <dgm:cxn modelId="{A0B501A1-06E3-4C14-90DD-8EEFA8B38B2F}" type="presParOf" srcId="{6B2A25BA-4380-4E2C-9EEE-EAD18853DC1B}" destId="{AAFA5D79-30D8-4081-8CAE-7EECF593D3DB}" srcOrd="1" destOrd="0" presId="urn:microsoft.com/office/officeart/2018/2/layout/IconLabelList"/>
    <dgm:cxn modelId="{EE61D25E-F4EF-43B8-887A-6CCE1D7E99BA}" type="presParOf" srcId="{6B2A25BA-4380-4E2C-9EEE-EAD18853DC1B}" destId="{7DBC0558-A3D2-4C74-9C04-13A95E98A630}" srcOrd="2" destOrd="0" presId="urn:microsoft.com/office/officeart/2018/2/layout/IconLabelList"/>
    <dgm:cxn modelId="{A2D65826-FE6D-455B-9094-8F95B43BD082}" type="presParOf" srcId="{A6BFBDF9-FBA9-4A16-8B6F-86E1D47E15E3}" destId="{74A08ECD-5790-45C5-8F6B-B5598DBC161B}" srcOrd="3" destOrd="0" presId="urn:microsoft.com/office/officeart/2018/2/layout/IconLabelList"/>
    <dgm:cxn modelId="{B5810C58-6CDF-40DD-8A5A-91BCB9D01235}" type="presParOf" srcId="{A6BFBDF9-FBA9-4A16-8B6F-86E1D47E15E3}" destId="{C0AE2171-E727-4840-BBF7-962DD030AA28}" srcOrd="4" destOrd="0" presId="urn:microsoft.com/office/officeart/2018/2/layout/IconLabelList"/>
    <dgm:cxn modelId="{84321644-0EF1-4524-B5DA-FF0CAD559590}" type="presParOf" srcId="{C0AE2171-E727-4840-BBF7-962DD030AA28}" destId="{FD70A1FF-E019-41A5-964C-4CFE750A2641}" srcOrd="0" destOrd="0" presId="urn:microsoft.com/office/officeart/2018/2/layout/IconLabelList"/>
    <dgm:cxn modelId="{3D0E579D-68C3-4DE4-82A7-D01BF30274C6}" type="presParOf" srcId="{C0AE2171-E727-4840-BBF7-962DD030AA28}" destId="{9DCC53DC-8306-4437-97B7-D78D75102D54}" srcOrd="1" destOrd="0" presId="urn:microsoft.com/office/officeart/2018/2/layout/IconLabelList"/>
    <dgm:cxn modelId="{24594A6F-C6C3-4F9D-974B-17D6EF0D467A}" type="presParOf" srcId="{C0AE2171-E727-4840-BBF7-962DD030AA28}" destId="{F2E241BF-CE3F-48C4-B798-0C05D594600E}" srcOrd="2" destOrd="0" presId="urn:microsoft.com/office/officeart/2018/2/layout/IconLabelList"/>
    <dgm:cxn modelId="{B0992B22-446C-4F3D-9BC9-57093F9D9EBB}" type="presParOf" srcId="{A6BFBDF9-FBA9-4A16-8B6F-86E1D47E15E3}" destId="{51B7D616-F8AE-4C5E-8CBB-6E41F2D88FE6}" srcOrd="5" destOrd="0" presId="urn:microsoft.com/office/officeart/2018/2/layout/IconLabelList"/>
    <dgm:cxn modelId="{B93EE3B2-AA7C-439D-9717-323DB27CC78E}" type="presParOf" srcId="{A6BFBDF9-FBA9-4A16-8B6F-86E1D47E15E3}" destId="{30BB3D67-B816-4090-861B-3F18B55B5532}" srcOrd="6" destOrd="0" presId="urn:microsoft.com/office/officeart/2018/2/layout/IconLabelList"/>
    <dgm:cxn modelId="{91A925EA-D19C-4A51-B8DB-7FFF1DACC631}" type="presParOf" srcId="{30BB3D67-B816-4090-861B-3F18B55B5532}" destId="{1E4EA660-349C-4279-A668-4F297D813EBC}" srcOrd="0" destOrd="0" presId="urn:microsoft.com/office/officeart/2018/2/layout/IconLabelList"/>
    <dgm:cxn modelId="{65DE8D36-FFC1-47A8-BC3E-567FBF885AEB}" type="presParOf" srcId="{30BB3D67-B816-4090-861B-3F18B55B5532}" destId="{774895F4-1674-4613-9F96-704F3DDE7333}" srcOrd="1" destOrd="0" presId="urn:microsoft.com/office/officeart/2018/2/layout/IconLabelList"/>
    <dgm:cxn modelId="{AB88FCA3-BEC6-4DE6-BD0F-10581D9CF1CE}" type="presParOf" srcId="{30BB3D67-B816-4090-861B-3F18B55B5532}" destId="{2E17B55C-0E40-49FC-A442-D133E02D8103}"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B11D6D-6F63-43B2-BF10-4F23A89B4099}"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C761D1FF-AC17-4B40-A651-75E08DB95B9F}">
      <dgm:prSet phldr="0"/>
      <dgm:spPr/>
      <dgm:t>
        <a:bodyPr/>
        <a:lstStyle/>
        <a:p>
          <a:pPr>
            <a:lnSpc>
              <a:spcPct val="100000"/>
            </a:lnSpc>
          </a:pPr>
          <a:r>
            <a:rPr lang="en-US" dirty="0"/>
            <a:t>Review cover letters from the same applicant (10 minutes).</a:t>
          </a:r>
        </a:p>
      </dgm:t>
    </dgm:pt>
    <dgm:pt modelId="{BD2850EA-7F21-44C9-A0A9-5A18535ED67E}" type="parTrans" cxnId="{181E92A9-816C-4D7C-AF27-B2D6E4D90930}">
      <dgm:prSet/>
      <dgm:spPr/>
      <dgm:t>
        <a:bodyPr/>
        <a:lstStyle/>
        <a:p>
          <a:endParaRPr lang="en-US"/>
        </a:p>
      </dgm:t>
    </dgm:pt>
    <dgm:pt modelId="{D2CCEC71-DB8D-4D5A-9454-4241999FC464}" type="sibTrans" cxnId="{181E92A9-816C-4D7C-AF27-B2D6E4D90930}">
      <dgm:prSet/>
      <dgm:spPr/>
      <dgm:t>
        <a:bodyPr/>
        <a:lstStyle/>
        <a:p>
          <a:endParaRPr lang="en-US"/>
        </a:p>
      </dgm:t>
    </dgm:pt>
    <dgm:pt modelId="{C40F21E3-CD14-4526-9EB0-EB8779B3DA3E}">
      <dgm:prSet/>
      <dgm:spPr/>
      <dgm:t>
        <a:bodyPr/>
        <a:lstStyle/>
        <a:p>
          <a:pPr>
            <a:lnSpc>
              <a:spcPct val="100000"/>
            </a:lnSpc>
          </a:pPr>
          <a:r>
            <a:rPr lang="en-US" dirty="0"/>
            <a:t>Discuss which is the more effective letter and why (20 minutes)</a:t>
          </a:r>
        </a:p>
      </dgm:t>
    </dgm:pt>
    <dgm:pt modelId="{03E25278-B19A-4165-ACC3-93A9331C7E52}" type="parTrans" cxnId="{FB1A0B79-92CB-4BA6-A57D-19A761C1CDB5}">
      <dgm:prSet/>
      <dgm:spPr/>
      <dgm:t>
        <a:bodyPr/>
        <a:lstStyle/>
        <a:p>
          <a:endParaRPr lang="en-US"/>
        </a:p>
      </dgm:t>
    </dgm:pt>
    <dgm:pt modelId="{0CB1A203-8B49-4822-A2CD-916062FABDB1}" type="sibTrans" cxnId="{FB1A0B79-92CB-4BA6-A57D-19A761C1CDB5}">
      <dgm:prSet/>
      <dgm:spPr/>
      <dgm:t>
        <a:bodyPr/>
        <a:lstStyle/>
        <a:p>
          <a:endParaRPr lang="en-US"/>
        </a:p>
      </dgm:t>
    </dgm:pt>
    <dgm:pt modelId="{5128D198-5DDD-4997-8ABF-5CAC09382807}" type="pres">
      <dgm:prSet presAssocID="{9DB11D6D-6F63-43B2-BF10-4F23A89B4099}" presName="root" presStyleCnt="0">
        <dgm:presLayoutVars>
          <dgm:dir/>
          <dgm:resizeHandles val="exact"/>
        </dgm:presLayoutVars>
      </dgm:prSet>
      <dgm:spPr/>
    </dgm:pt>
    <dgm:pt modelId="{7792320E-D679-4EB0-9429-7AFDA19CB7D3}" type="pres">
      <dgm:prSet presAssocID="{C761D1FF-AC17-4B40-A651-75E08DB95B9F}" presName="compNode" presStyleCnt="0"/>
      <dgm:spPr/>
    </dgm:pt>
    <dgm:pt modelId="{E7F0F765-CC88-471C-8A0F-F83A677EBA94}" type="pres">
      <dgm:prSet presAssocID="{C761D1FF-AC17-4B40-A651-75E08DB95B9F}"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Document with solid fill"/>
        </a:ext>
      </dgm:extLst>
    </dgm:pt>
    <dgm:pt modelId="{A20AB44F-C4D7-441A-B9F7-B08F1ECC1EE0}" type="pres">
      <dgm:prSet presAssocID="{C761D1FF-AC17-4B40-A651-75E08DB95B9F}" presName="spaceRect" presStyleCnt="0"/>
      <dgm:spPr/>
    </dgm:pt>
    <dgm:pt modelId="{328FA308-23C7-4B08-B2B3-390B9FDF9AF4}" type="pres">
      <dgm:prSet presAssocID="{C761D1FF-AC17-4B40-A651-75E08DB95B9F}" presName="textRect" presStyleLbl="revTx" presStyleIdx="0" presStyleCnt="2">
        <dgm:presLayoutVars>
          <dgm:chMax val="1"/>
          <dgm:chPref val="1"/>
        </dgm:presLayoutVars>
      </dgm:prSet>
      <dgm:spPr/>
    </dgm:pt>
    <dgm:pt modelId="{0ADB7D0F-3FD2-4530-9EB5-FEBEEB6FF32B}" type="pres">
      <dgm:prSet presAssocID="{D2CCEC71-DB8D-4D5A-9454-4241999FC464}" presName="sibTrans" presStyleCnt="0"/>
      <dgm:spPr/>
    </dgm:pt>
    <dgm:pt modelId="{A958359C-CC8E-4D98-8D4A-4036EA69D755}" type="pres">
      <dgm:prSet presAssocID="{C40F21E3-CD14-4526-9EB0-EB8779B3DA3E}" presName="compNode" presStyleCnt="0"/>
      <dgm:spPr/>
    </dgm:pt>
    <dgm:pt modelId="{60DD11BD-C633-432B-9080-64914AD64DA1}" type="pres">
      <dgm:prSet presAssocID="{C40F21E3-CD14-4526-9EB0-EB8779B3DA3E}"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ustomer review with solid fill"/>
        </a:ext>
      </dgm:extLst>
    </dgm:pt>
    <dgm:pt modelId="{DA7BC17E-5BA6-4F04-A055-0BF5FBEA1F6C}" type="pres">
      <dgm:prSet presAssocID="{C40F21E3-CD14-4526-9EB0-EB8779B3DA3E}" presName="spaceRect" presStyleCnt="0"/>
      <dgm:spPr/>
    </dgm:pt>
    <dgm:pt modelId="{3B2226C1-2117-45E5-BA0C-62AE1EFA879D}" type="pres">
      <dgm:prSet presAssocID="{C40F21E3-CD14-4526-9EB0-EB8779B3DA3E}" presName="textRect" presStyleLbl="revTx" presStyleIdx="1" presStyleCnt="2">
        <dgm:presLayoutVars>
          <dgm:chMax val="1"/>
          <dgm:chPref val="1"/>
        </dgm:presLayoutVars>
      </dgm:prSet>
      <dgm:spPr/>
    </dgm:pt>
  </dgm:ptLst>
  <dgm:cxnLst>
    <dgm:cxn modelId="{FB1A0B79-92CB-4BA6-A57D-19A761C1CDB5}" srcId="{9DB11D6D-6F63-43B2-BF10-4F23A89B4099}" destId="{C40F21E3-CD14-4526-9EB0-EB8779B3DA3E}" srcOrd="1" destOrd="0" parTransId="{03E25278-B19A-4165-ACC3-93A9331C7E52}" sibTransId="{0CB1A203-8B49-4822-A2CD-916062FABDB1}"/>
    <dgm:cxn modelId="{9505DE84-D57E-F34B-BEFF-4E0B2D1B64A3}" type="presOf" srcId="{9DB11D6D-6F63-43B2-BF10-4F23A89B4099}" destId="{5128D198-5DDD-4997-8ABF-5CAC09382807}" srcOrd="0" destOrd="0" presId="urn:microsoft.com/office/officeart/2018/2/layout/IconLabelList"/>
    <dgm:cxn modelId="{FBF6B985-ABFB-48B0-A509-5313DA427C2D}" type="presOf" srcId="{C761D1FF-AC17-4B40-A651-75E08DB95B9F}" destId="{328FA308-23C7-4B08-B2B3-390B9FDF9AF4}" srcOrd="0" destOrd="0" presId="urn:microsoft.com/office/officeart/2018/2/layout/IconLabelList"/>
    <dgm:cxn modelId="{181E92A9-816C-4D7C-AF27-B2D6E4D90930}" srcId="{9DB11D6D-6F63-43B2-BF10-4F23A89B4099}" destId="{C761D1FF-AC17-4B40-A651-75E08DB95B9F}" srcOrd="0" destOrd="0" parTransId="{BD2850EA-7F21-44C9-A0A9-5A18535ED67E}" sibTransId="{D2CCEC71-DB8D-4D5A-9454-4241999FC464}"/>
    <dgm:cxn modelId="{E21D00D8-8384-4582-86E5-30B942C21C0A}" type="presOf" srcId="{C40F21E3-CD14-4526-9EB0-EB8779B3DA3E}" destId="{3B2226C1-2117-45E5-BA0C-62AE1EFA879D}" srcOrd="0" destOrd="0" presId="urn:microsoft.com/office/officeart/2018/2/layout/IconLabelList"/>
    <dgm:cxn modelId="{D8D92423-FEE0-4623-8B74-8AE2CB92A966}" type="presParOf" srcId="{5128D198-5DDD-4997-8ABF-5CAC09382807}" destId="{7792320E-D679-4EB0-9429-7AFDA19CB7D3}" srcOrd="0" destOrd="0" presId="urn:microsoft.com/office/officeart/2018/2/layout/IconLabelList"/>
    <dgm:cxn modelId="{5898ABB7-1D6B-4B7E-A0AE-FDE2CB5445FD}" type="presParOf" srcId="{7792320E-D679-4EB0-9429-7AFDA19CB7D3}" destId="{E7F0F765-CC88-471C-8A0F-F83A677EBA94}" srcOrd="0" destOrd="0" presId="urn:microsoft.com/office/officeart/2018/2/layout/IconLabelList"/>
    <dgm:cxn modelId="{2C326100-A070-41C2-BDBF-4A2994DF48BB}" type="presParOf" srcId="{7792320E-D679-4EB0-9429-7AFDA19CB7D3}" destId="{A20AB44F-C4D7-441A-B9F7-B08F1ECC1EE0}" srcOrd="1" destOrd="0" presId="urn:microsoft.com/office/officeart/2018/2/layout/IconLabelList"/>
    <dgm:cxn modelId="{EE31D2C8-5C24-44D3-BD9C-ADABC4A298F1}" type="presParOf" srcId="{7792320E-D679-4EB0-9429-7AFDA19CB7D3}" destId="{328FA308-23C7-4B08-B2B3-390B9FDF9AF4}" srcOrd="2" destOrd="0" presId="urn:microsoft.com/office/officeart/2018/2/layout/IconLabelList"/>
    <dgm:cxn modelId="{62779AA7-6B73-40DD-8FB8-027107E3E2E1}" type="presParOf" srcId="{5128D198-5DDD-4997-8ABF-5CAC09382807}" destId="{0ADB7D0F-3FD2-4530-9EB5-FEBEEB6FF32B}" srcOrd="1" destOrd="0" presId="urn:microsoft.com/office/officeart/2018/2/layout/IconLabelList"/>
    <dgm:cxn modelId="{7F3104AD-9E50-4CB3-954D-B88850EEF01E}" type="presParOf" srcId="{5128D198-5DDD-4997-8ABF-5CAC09382807}" destId="{A958359C-CC8E-4D98-8D4A-4036EA69D755}" srcOrd="2" destOrd="0" presId="urn:microsoft.com/office/officeart/2018/2/layout/IconLabelList"/>
    <dgm:cxn modelId="{48E60824-3344-4448-9394-397A2273BA93}" type="presParOf" srcId="{A958359C-CC8E-4D98-8D4A-4036EA69D755}" destId="{60DD11BD-C633-432B-9080-64914AD64DA1}" srcOrd="0" destOrd="0" presId="urn:microsoft.com/office/officeart/2018/2/layout/IconLabelList"/>
    <dgm:cxn modelId="{61C81AC9-D1E7-4F32-912F-4E0D313B27DE}" type="presParOf" srcId="{A958359C-CC8E-4D98-8D4A-4036EA69D755}" destId="{DA7BC17E-5BA6-4F04-A055-0BF5FBEA1F6C}" srcOrd="1" destOrd="0" presId="urn:microsoft.com/office/officeart/2018/2/layout/IconLabelList"/>
    <dgm:cxn modelId="{07E55D4E-48C9-413F-91CD-798A508A2653}" type="presParOf" srcId="{A958359C-CC8E-4D98-8D4A-4036EA69D755}" destId="{3B2226C1-2117-45E5-BA0C-62AE1EFA879D}"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B11D6D-6F63-43B2-BF10-4F23A89B4099}" type="doc">
      <dgm:prSet loTypeId="urn:microsoft.com/office/officeart/2018/2/layout/IconLabelList" loCatId="icon" qsTypeId="urn:microsoft.com/office/officeart/2005/8/quickstyle/simple1" qsCatId="simple" csTypeId="urn:microsoft.com/office/officeart/2018/5/colors/Iconchunking_neutralbg_colorful5" csCatId="colorful" phldr="1"/>
      <dgm:spPr/>
      <dgm:t>
        <a:bodyPr/>
        <a:lstStyle/>
        <a:p>
          <a:endParaRPr lang="en-US"/>
        </a:p>
      </dgm:t>
    </dgm:pt>
    <dgm:pt modelId="{C761D1FF-AC17-4B40-A651-75E08DB95B9F}">
      <dgm:prSet/>
      <dgm:spPr/>
      <dgm:t>
        <a:bodyPr/>
        <a:lstStyle/>
        <a:p>
          <a:pPr rtl="0"/>
          <a:r>
            <a:rPr lang="en-US" b="0" i="0" dirty="0">
              <a:latin typeface="Century Gothic" panose="020B0502020202020204"/>
            </a:rPr>
            <a:t>Using</a:t>
          </a:r>
          <a:r>
            <a:rPr lang="en-US" dirty="0"/>
            <a:t> the hypothetical scenario, address a gap on your CV/resume</a:t>
          </a:r>
          <a:r>
            <a:rPr lang="en-US" dirty="0">
              <a:latin typeface="Century Gothic" panose="020B0502020202020204"/>
            </a:rPr>
            <a:t> (10 min)</a:t>
          </a:r>
          <a:endParaRPr lang="en-US" dirty="0"/>
        </a:p>
      </dgm:t>
    </dgm:pt>
    <dgm:pt modelId="{BD2850EA-7F21-44C9-A0A9-5A18535ED67E}" type="parTrans" cxnId="{181E92A9-816C-4D7C-AF27-B2D6E4D90930}">
      <dgm:prSet/>
      <dgm:spPr/>
      <dgm:t>
        <a:bodyPr/>
        <a:lstStyle/>
        <a:p>
          <a:endParaRPr lang="en-US"/>
        </a:p>
      </dgm:t>
    </dgm:pt>
    <dgm:pt modelId="{D2CCEC71-DB8D-4D5A-9454-4241999FC464}" type="sibTrans" cxnId="{181E92A9-816C-4D7C-AF27-B2D6E4D90930}">
      <dgm:prSet/>
      <dgm:spPr/>
      <dgm:t>
        <a:bodyPr/>
        <a:lstStyle/>
        <a:p>
          <a:endParaRPr lang="en-US"/>
        </a:p>
      </dgm:t>
    </dgm:pt>
    <dgm:pt modelId="{C40F21E3-CD14-4526-9EB0-EB8779B3DA3E}">
      <dgm:prSet/>
      <dgm:spPr/>
      <dgm:t>
        <a:bodyPr/>
        <a:lstStyle/>
        <a:p>
          <a:pPr rtl="0"/>
          <a:r>
            <a:rPr lang="en-US" b="0" i="0" dirty="0">
              <a:latin typeface="Century Gothic" panose="020B0502020202020204"/>
            </a:rPr>
            <a:t>As a</a:t>
          </a:r>
          <a:r>
            <a:rPr lang="en-US" dirty="0">
              <a:latin typeface="Century Gothic" panose="020B0502020202020204"/>
            </a:rPr>
            <a:t> group share your responses to the prompt questions and discuss ways to address gaps (20 min)</a:t>
          </a:r>
          <a:endParaRPr lang="en-US" dirty="0"/>
        </a:p>
      </dgm:t>
    </dgm:pt>
    <dgm:pt modelId="{03E25278-B19A-4165-ACC3-93A9331C7E52}" type="parTrans" cxnId="{FB1A0B79-92CB-4BA6-A57D-19A761C1CDB5}">
      <dgm:prSet/>
      <dgm:spPr/>
      <dgm:t>
        <a:bodyPr/>
        <a:lstStyle/>
        <a:p>
          <a:endParaRPr lang="en-US"/>
        </a:p>
      </dgm:t>
    </dgm:pt>
    <dgm:pt modelId="{0CB1A203-8B49-4822-A2CD-916062FABDB1}" type="sibTrans" cxnId="{FB1A0B79-92CB-4BA6-A57D-19A761C1CDB5}">
      <dgm:prSet/>
      <dgm:spPr/>
      <dgm:t>
        <a:bodyPr/>
        <a:lstStyle/>
        <a:p>
          <a:endParaRPr lang="en-US"/>
        </a:p>
      </dgm:t>
    </dgm:pt>
    <dgm:pt modelId="{5128D198-5DDD-4997-8ABF-5CAC09382807}" type="pres">
      <dgm:prSet presAssocID="{9DB11D6D-6F63-43B2-BF10-4F23A89B4099}" presName="root" presStyleCnt="0">
        <dgm:presLayoutVars>
          <dgm:dir/>
          <dgm:resizeHandles val="exact"/>
        </dgm:presLayoutVars>
      </dgm:prSet>
      <dgm:spPr/>
    </dgm:pt>
    <dgm:pt modelId="{7792320E-D679-4EB0-9429-7AFDA19CB7D3}" type="pres">
      <dgm:prSet presAssocID="{C761D1FF-AC17-4B40-A651-75E08DB95B9F}" presName="compNode" presStyleCnt="0"/>
      <dgm:spPr/>
    </dgm:pt>
    <dgm:pt modelId="{E7F0F765-CC88-471C-8A0F-F83A677EBA94}" type="pres">
      <dgm:prSet presAssocID="{C761D1FF-AC17-4B40-A651-75E08DB95B9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eting"/>
        </a:ext>
      </dgm:extLst>
    </dgm:pt>
    <dgm:pt modelId="{A20AB44F-C4D7-441A-B9F7-B08F1ECC1EE0}" type="pres">
      <dgm:prSet presAssocID="{C761D1FF-AC17-4B40-A651-75E08DB95B9F}" presName="spaceRect" presStyleCnt="0"/>
      <dgm:spPr/>
    </dgm:pt>
    <dgm:pt modelId="{328FA308-23C7-4B08-B2B3-390B9FDF9AF4}" type="pres">
      <dgm:prSet presAssocID="{C761D1FF-AC17-4B40-A651-75E08DB95B9F}" presName="textRect" presStyleLbl="revTx" presStyleIdx="0" presStyleCnt="2">
        <dgm:presLayoutVars>
          <dgm:chMax val="1"/>
          <dgm:chPref val="1"/>
        </dgm:presLayoutVars>
      </dgm:prSet>
      <dgm:spPr/>
    </dgm:pt>
    <dgm:pt modelId="{0ADB7D0F-3FD2-4530-9EB5-FEBEEB6FF32B}" type="pres">
      <dgm:prSet presAssocID="{D2CCEC71-DB8D-4D5A-9454-4241999FC464}" presName="sibTrans" presStyleCnt="0"/>
      <dgm:spPr/>
    </dgm:pt>
    <dgm:pt modelId="{A958359C-CC8E-4D98-8D4A-4036EA69D755}" type="pres">
      <dgm:prSet presAssocID="{C40F21E3-CD14-4526-9EB0-EB8779B3DA3E}" presName="compNode" presStyleCnt="0"/>
      <dgm:spPr/>
    </dgm:pt>
    <dgm:pt modelId="{60DD11BD-C633-432B-9080-64914AD64DA1}" type="pres">
      <dgm:prSet presAssocID="{C40F21E3-CD14-4526-9EB0-EB8779B3DA3E}"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DA7BC17E-5BA6-4F04-A055-0BF5FBEA1F6C}" type="pres">
      <dgm:prSet presAssocID="{C40F21E3-CD14-4526-9EB0-EB8779B3DA3E}" presName="spaceRect" presStyleCnt="0"/>
      <dgm:spPr/>
    </dgm:pt>
    <dgm:pt modelId="{3B2226C1-2117-45E5-BA0C-62AE1EFA879D}" type="pres">
      <dgm:prSet presAssocID="{C40F21E3-CD14-4526-9EB0-EB8779B3DA3E}" presName="textRect" presStyleLbl="revTx" presStyleIdx="1" presStyleCnt="2">
        <dgm:presLayoutVars>
          <dgm:chMax val="1"/>
          <dgm:chPref val="1"/>
        </dgm:presLayoutVars>
      </dgm:prSet>
      <dgm:spPr/>
    </dgm:pt>
  </dgm:ptLst>
  <dgm:cxnLst>
    <dgm:cxn modelId="{0B748521-FD24-F14D-BC21-CD802338CCBA}" type="presOf" srcId="{C40F21E3-CD14-4526-9EB0-EB8779B3DA3E}" destId="{3B2226C1-2117-45E5-BA0C-62AE1EFA879D}" srcOrd="0" destOrd="0" presId="urn:microsoft.com/office/officeart/2018/2/layout/IconLabelList"/>
    <dgm:cxn modelId="{FB1A0B79-92CB-4BA6-A57D-19A761C1CDB5}" srcId="{9DB11D6D-6F63-43B2-BF10-4F23A89B4099}" destId="{C40F21E3-CD14-4526-9EB0-EB8779B3DA3E}" srcOrd="1" destOrd="0" parTransId="{03E25278-B19A-4165-ACC3-93A9331C7E52}" sibTransId="{0CB1A203-8B49-4822-A2CD-916062FABDB1}"/>
    <dgm:cxn modelId="{9505DE84-D57E-F34B-BEFF-4E0B2D1B64A3}" type="presOf" srcId="{9DB11D6D-6F63-43B2-BF10-4F23A89B4099}" destId="{5128D198-5DDD-4997-8ABF-5CAC09382807}" srcOrd="0" destOrd="0" presId="urn:microsoft.com/office/officeart/2018/2/layout/IconLabelList"/>
    <dgm:cxn modelId="{54487B94-7486-844A-9028-052169115491}" type="presOf" srcId="{C761D1FF-AC17-4B40-A651-75E08DB95B9F}" destId="{328FA308-23C7-4B08-B2B3-390B9FDF9AF4}" srcOrd="0" destOrd="0" presId="urn:microsoft.com/office/officeart/2018/2/layout/IconLabelList"/>
    <dgm:cxn modelId="{181E92A9-816C-4D7C-AF27-B2D6E4D90930}" srcId="{9DB11D6D-6F63-43B2-BF10-4F23A89B4099}" destId="{C761D1FF-AC17-4B40-A651-75E08DB95B9F}" srcOrd="0" destOrd="0" parTransId="{BD2850EA-7F21-44C9-A0A9-5A18535ED67E}" sibTransId="{D2CCEC71-DB8D-4D5A-9454-4241999FC464}"/>
    <dgm:cxn modelId="{B8D83E5E-8B13-0E45-BB84-33F1E6C0C2FF}" type="presParOf" srcId="{5128D198-5DDD-4997-8ABF-5CAC09382807}" destId="{7792320E-D679-4EB0-9429-7AFDA19CB7D3}" srcOrd="0" destOrd="0" presId="urn:microsoft.com/office/officeart/2018/2/layout/IconLabelList"/>
    <dgm:cxn modelId="{6988A47F-0209-B049-9629-35E923A16CDE}" type="presParOf" srcId="{7792320E-D679-4EB0-9429-7AFDA19CB7D3}" destId="{E7F0F765-CC88-471C-8A0F-F83A677EBA94}" srcOrd="0" destOrd="0" presId="urn:microsoft.com/office/officeart/2018/2/layout/IconLabelList"/>
    <dgm:cxn modelId="{C988D3F7-165D-F440-BA38-0C91A52D1680}" type="presParOf" srcId="{7792320E-D679-4EB0-9429-7AFDA19CB7D3}" destId="{A20AB44F-C4D7-441A-B9F7-B08F1ECC1EE0}" srcOrd="1" destOrd="0" presId="urn:microsoft.com/office/officeart/2018/2/layout/IconLabelList"/>
    <dgm:cxn modelId="{579DDC74-F6C7-D24F-ACAD-6864B263EFF4}" type="presParOf" srcId="{7792320E-D679-4EB0-9429-7AFDA19CB7D3}" destId="{328FA308-23C7-4B08-B2B3-390B9FDF9AF4}" srcOrd="2" destOrd="0" presId="urn:microsoft.com/office/officeart/2018/2/layout/IconLabelList"/>
    <dgm:cxn modelId="{C4E9BC2F-FA0B-DD4A-9447-F04E43452B5A}" type="presParOf" srcId="{5128D198-5DDD-4997-8ABF-5CAC09382807}" destId="{0ADB7D0F-3FD2-4530-9EB5-FEBEEB6FF32B}" srcOrd="1" destOrd="0" presId="urn:microsoft.com/office/officeart/2018/2/layout/IconLabelList"/>
    <dgm:cxn modelId="{6CED374E-9EEF-5445-9D7A-7255B752715E}" type="presParOf" srcId="{5128D198-5DDD-4997-8ABF-5CAC09382807}" destId="{A958359C-CC8E-4D98-8D4A-4036EA69D755}" srcOrd="2" destOrd="0" presId="urn:microsoft.com/office/officeart/2018/2/layout/IconLabelList"/>
    <dgm:cxn modelId="{876118F1-FCD5-4C4A-A7AD-FB73BDA8035E}" type="presParOf" srcId="{A958359C-CC8E-4D98-8D4A-4036EA69D755}" destId="{60DD11BD-C633-432B-9080-64914AD64DA1}" srcOrd="0" destOrd="0" presId="urn:microsoft.com/office/officeart/2018/2/layout/IconLabelList"/>
    <dgm:cxn modelId="{711CF58C-4E19-774B-A3C2-34E96D73BB88}" type="presParOf" srcId="{A958359C-CC8E-4D98-8D4A-4036EA69D755}" destId="{DA7BC17E-5BA6-4F04-A055-0BF5FBEA1F6C}" srcOrd="1" destOrd="0" presId="urn:microsoft.com/office/officeart/2018/2/layout/IconLabelList"/>
    <dgm:cxn modelId="{F118EC00-5C31-B946-912A-DBFD9E987AC8}" type="presParOf" srcId="{A958359C-CC8E-4D98-8D4A-4036EA69D755}" destId="{3B2226C1-2117-45E5-BA0C-62AE1EFA879D}"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AF53F8E-6A87-46A2-8B43-A219EB1B4A8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E7321307-C9C5-4575-9123-A89429173543}">
      <dgm:prSet/>
      <dgm:spPr/>
      <dgm:t>
        <a:bodyPr/>
        <a:lstStyle/>
        <a:p>
          <a:r>
            <a:rPr lang="en-US" b="0" i="0" dirty="0"/>
            <a:t>Tell the institution why you are interested in working for them</a:t>
          </a:r>
          <a:endParaRPr lang="en-US" dirty="0"/>
        </a:p>
      </dgm:t>
    </dgm:pt>
    <dgm:pt modelId="{0880E7F6-8109-4269-81E0-6F849CCF23B1}" type="parTrans" cxnId="{017C60E9-A40F-41DD-B739-34B01C2FB1C9}">
      <dgm:prSet/>
      <dgm:spPr/>
      <dgm:t>
        <a:bodyPr/>
        <a:lstStyle/>
        <a:p>
          <a:endParaRPr lang="en-US"/>
        </a:p>
      </dgm:t>
    </dgm:pt>
    <dgm:pt modelId="{D3D3957E-29ED-48C5-AA78-4BFBFDE836B6}" type="sibTrans" cxnId="{017C60E9-A40F-41DD-B739-34B01C2FB1C9}">
      <dgm:prSet/>
      <dgm:spPr/>
      <dgm:t>
        <a:bodyPr/>
        <a:lstStyle/>
        <a:p>
          <a:endParaRPr lang="en-US"/>
        </a:p>
      </dgm:t>
    </dgm:pt>
    <dgm:pt modelId="{F05DA6F6-B826-4615-97A1-E8CE4D8DDE4C}">
      <dgm:prSet/>
      <dgm:spPr/>
      <dgm:t>
        <a:bodyPr/>
        <a:lstStyle/>
        <a:p>
          <a:r>
            <a:rPr lang="en-US" dirty="0"/>
            <a:t>Explain why </a:t>
          </a:r>
          <a:r>
            <a:rPr lang="en-US" i="1" dirty="0"/>
            <a:t>you</a:t>
          </a:r>
          <a:r>
            <a:rPr lang="en-US" dirty="0"/>
            <a:t> should be hired</a:t>
          </a:r>
        </a:p>
      </dgm:t>
    </dgm:pt>
    <dgm:pt modelId="{0369A7EF-7431-4205-80EB-97D835ED1A94}" type="parTrans" cxnId="{4043F17D-8E9C-42BC-9F5F-A43F3A26CDE0}">
      <dgm:prSet/>
      <dgm:spPr/>
      <dgm:t>
        <a:bodyPr/>
        <a:lstStyle/>
        <a:p>
          <a:endParaRPr lang="en-US"/>
        </a:p>
      </dgm:t>
    </dgm:pt>
    <dgm:pt modelId="{ED31C43A-2A0A-4FA4-8571-D48529F7291E}" type="sibTrans" cxnId="{4043F17D-8E9C-42BC-9F5F-A43F3A26CDE0}">
      <dgm:prSet/>
      <dgm:spPr/>
      <dgm:t>
        <a:bodyPr/>
        <a:lstStyle/>
        <a:p>
          <a:endParaRPr lang="en-US"/>
        </a:p>
      </dgm:t>
    </dgm:pt>
    <dgm:pt modelId="{1A809E22-1D03-4707-A77D-99C78716AEDF}">
      <dgm:prSet/>
      <dgm:spPr/>
      <dgm:t>
        <a:bodyPr/>
        <a:lstStyle/>
        <a:p>
          <a:r>
            <a:rPr lang="en-US" b="0" i="0" dirty="0"/>
            <a:t>Don’t just repeat your CV/resume</a:t>
          </a:r>
          <a:endParaRPr lang="en-US" dirty="0"/>
        </a:p>
      </dgm:t>
    </dgm:pt>
    <dgm:pt modelId="{BB8843AC-229F-4615-BC57-EE373A9CFB1C}" type="parTrans" cxnId="{6017AD8C-7A6D-47A3-A1CA-738A1BF89FBA}">
      <dgm:prSet/>
      <dgm:spPr/>
      <dgm:t>
        <a:bodyPr/>
        <a:lstStyle/>
        <a:p>
          <a:endParaRPr lang="en-US"/>
        </a:p>
      </dgm:t>
    </dgm:pt>
    <dgm:pt modelId="{85BB3B81-5687-4205-B88B-D8BD9B1AD9A5}" type="sibTrans" cxnId="{6017AD8C-7A6D-47A3-A1CA-738A1BF89FBA}">
      <dgm:prSet/>
      <dgm:spPr/>
      <dgm:t>
        <a:bodyPr/>
        <a:lstStyle/>
        <a:p>
          <a:endParaRPr lang="en-US"/>
        </a:p>
      </dgm:t>
    </dgm:pt>
    <dgm:pt modelId="{ABDFD6D9-2005-3947-B98E-C617FF6213E3}">
      <dgm:prSet/>
      <dgm:spPr/>
      <dgm:t>
        <a:bodyPr/>
        <a:lstStyle/>
        <a:p>
          <a:r>
            <a:rPr lang="en-US" dirty="0">
              <a:latin typeface="Century Gothic" panose="020B0502020202020204"/>
            </a:rPr>
            <a:t>Identify</a:t>
          </a:r>
          <a:r>
            <a:rPr lang="en-US" dirty="0"/>
            <a:t> how your background aligns with the role. Connect any dots</a:t>
          </a:r>
        </a:p>
      </dgm:t>
    </dgm:pt>
    <dgm:pt modelId="{C140178F-5B03-0F45-A898-A55D519BF0C3}" type="parTrans" cxnId="{B7952B0B-5745-414C-8EAD-95E5CBA79BB5}">
      <dgm:prSet/>
      <dgm:spPr/>
      <dgm:t>
        <a:bodyPr/>
        <a:lstStyle/>
        <a:p>
          <a:endParaRPr lang="en-US"/>
        </a:p>
      </dgm:t>
    </dgm:pt>
    <dgm:pt modelId="{307E483A-087B-8645-B9B9-C83D73668096}" type="sibTrans" cxnId="{B7952B0B-5745-414C-8EAD-95E5CBA79BB5}">
      <dgm:prSet/>
      <dgm:spPr/>
      <dgm:t>
        <a:bodyPr/>
        <a:lstStyle/>
        <a:p>
          <a:endParaRPr lang="en-US"/>
        </a:p>
      </dgm:t>
    </dgm:pt>
    <dgm:pt modelId="{C039F674-B757-491C-B41F-C3B11363DEE3}">
      <dgm:prSet phldr="0"/>
      <dgm:spPr/>
      <dgm:t>
        <a:bodyPr/>
        <a:lstStyle/>
        <a:p>
          <a:pPr rtl="0"/>
          <a:r>
            <a:rPr lang="en-US" dirty="0">
              <a:latin typeface="Century Gothic" panose="020B0502020202020204"/>
            </a:rPr>
            <a:t>Read the job description carefully to address key points</a:t>
          </a:r>
        </a:p>
      </dgm:t>
    </dgm:pt>
    <dgm:pt modelId="{BE1DBDA1-4226-43B5-904A-322908B91A2F}" type="parTrans" cxnId="{F44DB5BF-6693-4840-A50F-8DE3D7D8F46F}">
      <dgm:prSet/>
      <dgm:spPr/>
    </dgm:pt>
    <dgm:pt modelId="{203E52EB-7925-470A-92A1-C97EEA925CF0}" type="sibTrans" cxnId="{F44DB5BF-6693-4840-A50F-8DE3D7D8F46F}">
      <dgm:prSet/>
      <dgm:spPr/>
    </dgm:pt>
    <dgm:pt modelId="{927C1283-CD0A-6740-80BC-018FC27EF09A}" type="pres">
      <dgm:prSet presAssocID="{1AF53F8E-6A87-46A2-8B43-A219EB1B4A87}" presName="linear" presStyleCnt="0">
        <dgm:presLayoutVars>
          <dgm:animLvl val="lvl"/>
          <dgm:resizeHandles val="exact"/>
        </dgm:presLayoutVars>
      </dgm:prSet>
      <dgm:spPr/>
    </dgm:pt>
    <dgm:pt modelId="{5E548494-CAC5-4BF6-9B4A-3A5B916ADEB3}" type="pres">
      <dgm:prSet presAssocID="{C039F674-B757-491C-B41F-C3B11363DEE3}" presName="parentText" presStyleLbl="node1" presStyleIdx="0" presStyleCnt="5">
        <dgm:presLayoutVars>
          <dgm:chMax val="0"/>
          <dgm:bulletEnabled val="1"/>
        </dgm:presLayoutVars>
      </dgm:prSet>
      <dgm:spPr/>
    </dgm:pt>
    <dgm:pt modelId="{DFDAFAAF-EE2C-4789-AB78-F4FC440B75E5}" type="pres">
      <dgm:prSet presAssocID="{203E52EB-7925-470A-92A1-C97EEA925CF0}" presName="spacer" presStyleCnt="0"/>
      <dgm:spPr/>
    </dgm:pt>
    <dgm:pt modelId="{B0FF5E70-8590-D94A-9AAD-8A640E5EAB15}" type="pres">
      <dgm:prSet presAssocID="{ABDFD6D9-2005-3947-B98E-C617FF6213E3}" presName="parentText" presStyleLbl="node1" presStyleIdx="1" presStyleCnt="5">
        <dgm:presLayoutVars>
          <dgm:chMax val="0"/>
          <dgm:bulletEnabled val="1"/>
        </dgm:presLayoutVars>
      </dgm:prSet>
      <dgm:spPr/>
    </dgm:pt>
    <dgm:pt modelId="{F9407E29-AB81-EF44-AF3D-C35D6CEE47D7}" type="pres">
      <dgm:prSet presAssocID="{307E483A-087B-8645-B9B9-C83D73668096}" presName="spacer" presStyleCnt="0"/>
      <dgm:spPr/>
    </dgm:pt>
    <dgm:pt modelId="{181B1309-2952-FB48-AA01-259B01FEB630}" type="pres">
      <dgm:prSet presAssocID="{E7321307-C9C5-4575-9123-A89429173543}" presName="parentText" presStyleLbl="node1" presStyleIdx="2" presStyleCnt="5">
        <dgm:presLayoutVars>
          <dgm:chMax val="0"/>
          <dgm:bulletEnabled val="1"/>
        </dgm:presLayoutVars>
      </dgm:prSet>
      <dgm:spPr/>
    </dgm:pt>
    <dgm:pt modelId="{51D86480-9D0C-6C4F-9277-0795FCCB160E}" type="pres">
      <dgm:prSet presAssocID="{D3D3957E-29ED-48C5-AA78-4BFBFDE836B6}" presName="spacer" presStyleCnt="0"/>
      <dgm:spPr/>
    </dgm:pt>
    <dgm:pt modelId="{4F6440EF-E4CD-9344-858F-4A1087E8D09A}" type="pres">
      <dgm:prSet presAssocID="{F05DA6F6-B826-4615-97A1-E8CE4D8DDE4C}" presName="parentText" presStyleLbl="node1" presStyleIdx="3" presStyleCnt="5">
        <dgm:presLayoutVars>
          <dgm:chMax val="0"/>
          <dgm:bulletEnabled val="1"/>
        </dgm:presLayoutVars>
      </dgm:prSet>
      <dgm:spPr/>
    </dgm:pt>
    <dgm:pt modelId="{90D60544-843B-4649-A551-7722F505624F}" type="pres">
      <dgm:prSet presAssocID="{ED31C43A-2A0A-4FA4-8571-D48529F7291E}" presName="spacer" presStyleCnt="0"/>
      <dgm:spPr/>
    </dgm:pt>
    <dgm:pt modelId="{8BEBBB77-B873-B846-8906-E63DA8308A15}" type="pres">
      <dgm:prSet presAssocID="{1A809E22-1D03-4707-A77D-99C78716AEDF}" presName="parentText" presStyleLbl="node1" presStyleIdx="4" presStyleCnt="5">
        <dgm:presLayoutVars>
          <dgm:chMax val="0"/>
          <dgm:bulletEnabled val="1"/>
        </dgm:presLayoutVars>
      </dgm:prSet>
      <dgm:spPr/>
    </dgm:pt>
  </dgm:ptLst>
  <dgm:cxnLst>
    <dgm:cxn modelId="{B7952B0B-5745-414C-8EAD-95E5CBA79BB5}" srcId="{1AF53F8E-6A87-46A2-8B43-A219EB1B4A87}" destId="{ABDFD6D9-2005-3947-B98E-C617FF6213E3}" srcOrd="1" destOrd="0" parTransId="{C140178F-5B03-0F45-A898-A55D519BF0C3}" sibTransId="{307E483A-087B-8645-B9B9-C83D73668096}"/>
    <dgm:cxn modelId="{77864D21-8441-524F-8638-BC767602EF09}" type="presOf" srcId="{1AF53F8E-6A87-46A2-8B43-A219EB1B4A87}" destId="{927C1283-CD0A-6740-80BC-018FC27EF09A}" srcOrd="0" destOrd="0" presId="urn:microsoft.com/office/officeart/2005/8/layout/vList2"/>
    <dgm:cxn modelId="{5C63BF2B-FBED-45BB-BCFD-F25CD8E41F83}" type="presOf" srcId="{C039F674-B757-491C-B41F-C3B11363DEE3}" destId="{5E548494-CAC5-4BF6-9B4A-3A5B916ADEB3}" srcOrd="0" destOrd="0" presId="urn:microsoft.com/office/officeart/2005/8/layout/vList2"/>
    <dgm:cxn modelId="{4043F17D-8E9C-42BC-9F5F-A43F3A26CDE0}" srcId="{1AF53F8E-6A87-46A2-8B43-A219EB1B4A87}" destId="{F05DA6F6-B826-4615-97A1-E8CE4D8DDE4C}" srcOrd="3" destOrd="0" parTransId="{0369A7EF-7431-4205-80EB-97D835ED1A94}" sibTransId="{ED31C43A-2A0A-4FA4-8571-D48529F7291E}"/>
    <dgm:cxn modelId="{6017AD8C-7A6D-47A3-A1CA-738A1BF89FBA}" srcId="{1AF53F8E-6A87-46A2-8B43-A219EB1B4A87}" destId="{1A809E22-1D03-4707-A77D-99C78716AEDF}" srcOrd="4" destOrd="0" parTransId="{BB8843AC-229F-4615-BC57-EE373A9CFB1C}" sibTransId="{85BB3B81-5687-4205-B88B-D8BD9B1AD9A5}"/>
    <dgm:cxn modelId="{479D8599-1163-42DC-8AD7-97C5696606AE}" type="presOf" srcId="{E7321307-C9C5-4575-9123-A89429173543}" destId="{181B1309-2952-FB48-AA01-259B01FEB630}" srcOrd="0" destOrd="0" presId="urn:microsoft.com/office/officeart/2005/8/layout/vList2"/>
    <dgm:cxn modelId="{AFE4DF9A-DB74-43E8-BA83-46BE0ECCB559}" type="presOf" srcId="{1A809E22-1D03-4707-A77D-99C78716AEDF}" destId="{8BEBBB77-B873-B846-8906-E63DA8308A15}" srcOrd="0" destOrd="0" presId="urn:microsoft.com/office/officeart/2005/8/layout/vList2"/>
    <dgm:cxn modelId="{F44DB5BF-6693-4840-A50F-8DE3D7D8F46F}" srcId="{1AF53F8E-6A87-46A2-8B43-A219EB1B4A87}" destId="{C039F674-B757-491C-B41F-C3B11363DEE3}" srcOrd="0" destOrd="0" parTransId="{BE1DBDA1-4226-43B5-904A-322908B91A2F}" sibTransId="{203E52EB-7925-470A-92A1-C97EEA925CF0}"/>
    <dgm:cxn modelId="{2D27FDCB-4CF3-4FC8-98C5-94F170394724}" type="presOf" srcId="{F05DA6F6-B826-4615-97A1-E8CE4D8DDE4C}" destId="{4F6440EF-E4CD-9344-858F-4A1087E8D09A}" srcOrd="0" destOrd="0" presId="urn:microsoft.com/office/officeart/2005/8/layout/vList2"/>
    <dgm:cxn modelId="{017C60E9-A40F-41DD-B739-34B01C2FB1C9}" srcId="{1AF53F8E-6A87-46A2-8B43-A219EB1B4A87}" destId="{E7321307-C9C5-4575-9123-A89429173543}" srcOrd="2" destOrd="0" parTransId="{0880E7F6-8109-4269-81E0-6F849CCF23B1}" sibTransId="{D3D3957E-29ED-48C5-AA78-4BFBFDE836B6}"/>
    <dgm:cxn modelId="{8CCEBCEF-562B-40E2-8A47-E0D95C0E017C}" type="presOf" srcId="{ABDFD6D9-2005-3947-B98E-C617FF6213E3}" destId="{B0FF5E70-8590-D94A-9AAD-8A640E5EAB15}" srcOrd="0" destOrd="0" presId="urn:microsoft.com/office/officeart/2005/8/layout/vList2"/>
    <dgm:cxn modelId="{BFD3E8CC-B5CB-40D6-B12D-83C4CEC1A8BD}" type="presParOf" srcId="{927C1283-CD0A-6740-80BC-018FC27EF09A}" destId="{5E548494-CAC5-4BF6-9B4A-3A5B916ADEB3}" srcOrd="0" destOrd="0" presId="urn:microsoft.com/office/officeart/2005/8/layout/vList2"/>
    <dgm:cxn modelId="{55F0E5A6-3073-46E0-B2BE-E5DF9CE90AE7}" type="presParOf" srcId="{927C1283-CD0A-6740-80BC-018FC27EF09A}" destId="{DFDAFAAF-EE2C-4789-AB78-F4FC440B75E5}" srcOrd="1" destOrd="0" presId="urn:microsoft.com/office/officeart/2005/8/layout/vList2"/>
    <dgm:cxn modelId="{14CC133B-A448-485C-AC27-BFA294EB4AC3}" type="presParOf" srcId="{927C1283-CD0A-6740-80BC-018FC27EF09A}" destId="{B0FF5E70-8590-D94A-9AAD-8A640E5EAB15}" srcOrd="2" destOrd="0" presId="urn:microsoft.com/office/officeart/2005/8/layout/vList2"/>
    <dgm:cxn modelId="{0A870522-8DB7-4038-AD6C-63613B384D19}" type="presParOf" srcId="{927C1283-CD0A-6740-80BC-018FC27EF09A}" destId="{F9407E29-AB81-EF44-AF3D-C35D6CEE47D7}" srcOrd="3" destOrd="0" presId="urn:microsoft.com/office/officeart/2005/8/layout/vList2"/>
    <dgm:cxn modelId="{5B4C143B-FC30-4EC3-B40D-AF8576B4645D}" type="presParOf" srcId="{927C1283-CD0A-6740-80BC-018FC27EF09A}" destId="{181B1309-2952-FB48-AA01-259B01FEB630}" srcOrd="4" destOrd="0" presId="urn:microsoft.com/office/officeart/2005/8/layout/vList2"/>
    <dgm:cxn modelId="{BBED4FC9-BC2B-466E-B68D-58C61AA78737}" type="presParOf" srcId="{927C1283-CD0A-6740-80BC-018FC27EF09A}" destId="{51D86480-9D0C-6C4F-9277-0795FCCB160E}" srcOrd="5" destOrd="0" presId="urn:microsoft.com/office/officeart/2005/8/layout/vList2"/>
    <dgm:cxn modelId="{99DE2E13-564E-47B0-AD19-4CFCDA71A0F0}" type="presParOf" srcId="{927C1283-CD0A-6740-80BC-018FC27EF09A}" destId="{4F6440EF-E4CD-9344-858F-4A1087E8D09A}" srcOrd="6" destOrd="0" presId="urn:microsoft.com/office/officeart/2005/8/layout/vList2"/>
    <dgm:cxn modelId="{8F72B782-69B7-4583-858A-7C4474B52EC5}" type="presParOf" srcId="{927C1283-CD0A-6740-80BC-018FC27EF09A}" destId="{90D60544-843B-4649-A551-7722F505624F}" srcOrd="7" destOrd="0" presId="urn:microsoft.com/office/officeart/2005/8/layout/vList2"/>
    <dgm:cxn modelId="{89B3BD14-26A2-49DF-A534-983442F280FE}" type="presParOf" srcId="{927C1283-CD0A-6740-80BC-018FC27EF09A}" destId="{8BEBBB77-B873-B846-8906-E63DA8308A15}"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C7BECB-47BF-4F2A-853F-B44AC3C0B1D5}">
      <dsp:nvSpPr>
        <dsp:cNvPr id="0" name=""/>
        <dsp:cNvSpPr/>
      </dsp:nvSpPr>
      <dsp:spPr>
        <a:xfrm>
          <a:off x="630205" y="338387"/>
          <a:ext cx="978381" cy="97838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2AF16F0-7988-43A7-95BF-A8B8BBFAF159}">
      <dsp:nvSpPr>
        <dsp:cNvPr id="0" name=""/>
        <dsp:cNvSpPr/>
      </dsp:nvSpPr>
      <dsp:spPr>
        <a:xfrm>
          <a:off x="32305" y="1631570"/>
          <a:ext cx="217418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dirty="0"/>
            <a:t>Email address is permanent and appropriate</a:t>
          </a:r>
        </a:p>
      </dsp:txBody>
      <dsp:txXfrm>
        <a:off x="32305" y="1631570"/>
        <a:ext cx="2174182" cy="720000"/>
      </dsp:txXfrm>
    </dsp:sp>
    <dsp:sp modelId="{10F9E832-208D-4A4C-A4C3-50B56ABC3BD9}">
      <dsp:nvSpPr>
        <dsp:cNvPr id="0" name=""/>
        <dsp:cNvSpPr/>
      </dsp:nvSpPr>
      <dsp:spPr>
        <a:xfrm>
          <a:off x="3184868" y="338387"/>
          <a:ext cx="978381" cy="97838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DBC0558-A3D2-4C74-9C04-13A95E98A630}">
      <dsp:nvSpPr>
        <dsp:cNvPr id="0" name=""/>
        <dsp:cNvSpPr/>
      </dsp:nvSpPr>
      <dsp:spPr>
        <a:xfrm>
          <a:off x="2586968" y="1631570"/>
          <a:ext cx="217418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rtl="0">
            <a:lnSpc>
              <a:spcPct val="100000"/>
            </a:lnSpc>
            <a:spcBef>
              <a:spcPct val="0"/>
            </a:spcBef>
            <a:spcAft>
              <a:spcPct val="35000"/>
            </a:spcAft>
            <a:buNone/>
          </a:pPr>
          <a:r>
            <a:rPr lang="en-US" sz="1300" kern="1200" dirty="0"/>
            <a:t>Letter is clear, concise, and tailored to the </a:t>
          </a:r>
          <a:r>
            <a:rPr lang="en-US" sz="1300" kern="1200" dirty="0">
              <a:latin typeface="Century Gothic" panose="020B0502020202020204"/>
            </a:rPr>
            <a:t>specific institution</a:t>
          </a:r>
        </a:p>
      </dsp:txBody>
      <dsp:txXfrm>
        <a:off x="2586968" y="1631570"/>
        <a:ext cx="2174182" cy="720000"/>
      </dsp:txXfrm>
    </dsp:sp>
    <dsp:sp modelId="{FD70A1FF-E019-41A5-964C-4CFE750A2641}">
      <dsp:nvSpPr>
        <dsp:cNvPr id="0" name=""/>
        <dsp:cNvSpPr/>
      </dsp:nvSpPr>
      <dsp:spPr>
        <a:xfrm>
          <a:off x="630205" y="2895116"/>
          <a:ext cx="978381" cy="97838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9050" cap="rnd"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E241BF-CE3F-48C4-B798-0C05D594600E}">
      <dsp:nvSpPr>
        <dsp:cNvPr id="0" name=""/>
        <dsp:cNvSpPr/>
      </dsp:nvSpPr>
      <dsp:spPr>
        <a:xfrm>
          <a:off x="32305" y="4188299"/>
          <a:ext cx="217418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dirty="0">
              <a:latin typeface="Century Gothic" panose="020B0502020202020204"/>
            </a:rPr>
            <a:t> </a:t>
          </a:r>
          <a:r>
            <a:rPr lang="en-US" sz="1300" kern="1200" dirty="0"/>
            <a:t>Diversify your action words</a:t>
          </a:r>
        </a:p>
      </dsp:txBody>
      <dsp:txXfrm>
        <a:off x="32305" y="4188299"/>
        <a:ext cx="2174182" cy="720000"/>
      </dsp:txXfrm>
    </dsp:sp>
    <dsp:sp modelId="{1E4EA660-349C-4279-A668-4F297D813EBC}">
      <dsp:nvSpPr>
        <dsp:cNvPr id="0" name=""/>
        <dsp:cNvSpPr/>
      </dsp:nvSpPr>
      <dsp:spPr>
        <a:xfrm>
          <a:off x="3184868" y="2895116"/>
          <a:ext cx="978381" cy="97838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E17B55C-0E40-49FC-A442-D133E02D8103}">
      <dsp:nvSpPr>
        <dsp:cNvPr id="0" name=""/>
        <dsp:cNvSpPr/>
      </dsp:nvSpPr>
      <dsp:spPr>
        <a:xfrm>
          <a:off x="2586968" y="4188299"/>
          <a:ext cx="217418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rtl="0">
            <a:lnSpc>
              <a:spcPct val="100000"/>
            </a:lnSpc>
            <a:spcBef>
              <a:spcPct val="0"/>
            </a:spcBef>
            <a:spcAft>
              <a:spcPct val="35000"/>
            </a:spcAft>
            <a:buNone/>
          </a:pPr>
          <a:r>
            <a:rPr lang="en-US" sz="1300" kern="1200" dirty="0"/>
            <a:t>Proofread, Proofread, Proofread- Check SPELLING and GRAMMAR</a:t>
          </a:r>
          <a:r>
            <a:rPr lang="en-US" sz="1300" kern="1200" dirty="0">
              <a:latin typeface="Century Gothic" panose="020B0502020202020204"/>
            </a:rPr>
            <a:t> </a:t>
          </a:r>
          <a:endParaRPr lang="en-US" sz="1300" kern="1200" dirty="0"/>
        </a:p>
      </dsp:txBody>
      <dsp:txXfrm>
        <a:off x="2586968" y="4188299"/>
        <a:ext cx="217418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0F765-CC88-471C-8A0F-F83A677EBA94}">
      <dsp:nvSpPr>
        <dsp:cNvPr id="0" name=""/>
        <dsp:cNvSpPr/>
      </dsp:nvSpPr>
      <dsp:spPr>
        <a:xfrm>
          <a:off x="931315" y="247163"/>
          <a:ext cx="1483312" cy="1483312"/>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8FA308-23C7-4B08-B2B3-390B9FDF9AF4}">
      <dsp:nvSpPr>
        <dsp:cNvPr id="0" name=""/>
        <dsp:cNvSpPr/>
      </dsp:nvSpPr>
      <dsp:spPr>
        <a:xfrm>
          <a:off x="24846" y="2119297"/>
          <a:ext cx="329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kern="1200" dirty="0"/>
            <a:t>Review cover letters from the same applicant (10 minutes).</a:t>
          </a:r>
        </a:p>
      </dsp:txBody>
      <dsp:txXfrm>
        <a:off x="24846" y="2119297"/>
        <a:ext cx="3296250" cy="720000"/>
      </dsp:txXfrm>
    </dsp:sp>
    <dsp:sp modelId="{60DD11BD-C633-432B-9080-64914AD64DA1}">
      <dsp:nvSpPr>
        <dsp:cNvPr id="0" name=""/>
        <dsp:cNvSpPr/>
      </dsp:nvSpPr>
      <dsp:spPr>
        <a:xfrm>
          <a:off x="4804409" y="247163"/>
          <a:ext cx="1483312" cy="148331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2226C1-2117-45E5-BA0C-62AE1EFA879D}">
      <dsp:nvSpPr>
        <dsp:cNvPr id="0" name=""/>
        <dsp:cNvSpPr/>
      </dsp:nvSpPr>
      <dsp:spPr>
        <a:xfrm>
          <a:off x="3897940" y="2119297"/>
          <a:ext cx="329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pPr>
          <a:r>
            <a:rPr lang="en-US" sz="1500" kern="1200" dirty="0"/>
            <a:t>Discuss which is the more effective letter and why (20 minutes)</a:t>
          </a:r>
        </a:p>
      </dsp:txBody>
      <dsp:txXfrm>
        <a:off x="3897940" y="2119297"/>
        <a:ext cx="329625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0F765-CC88-471C-8A0F-F83A677EBA94}">
      <dsp:nvSpPr>
        <dsp:cNvPr id="0" name=""/>
        <dsp:cNvSpPr/>
      </dsp:nvSpPr>
      <dsp:spPr>
        <a:xfrm>
          <a:off x="931315" y="247163"/>
          <a:ext cx="1483312" cy="14833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28FA308-23C7-4B08-B2B3-390B9FDF9AF4}">
      <dsp:nvSpPr>
        <dsp:cNvPr id="0" name=""/>
        <dsp:cNvSpPr/>
      </dsp:nvSpPr>
      <dsp:spPr>
        <a:xfrm>
          <a:off x="24846" y="2119297"/>
          <a:ext cx="329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rtl="0">
            <a:lnSpc>
              <a:spcPct val="90000"/>
            </a:lnSpc>
            <a:spcBef>
              <a:spcPct val="0"/>
            </a:spcBef>
            <a:spcAft>
              <a:spcPct val="35000"/>
            </a:spcAft>
            <a:buNone/>
          </a:pPr>
          <a:r>
            <a:rPr lang="en-US" sz="1500" b="0" i="0" kern="1200" dirty="0">
              <a:latin typeface="Century Gothic" panose="020B0502020202020204"/>
            </a:rPr>
            <a:t>Using</a:t>
          </a:r>
          <a:r>
            <a:rPr lang="en-US" sz="1500" kern="1200" dirty="0"/>
            <a:t> the hypothetical scenario, address a gap on your CV/resume</a:t>
          </a:r>
          <a:r>
            <a:rPr lang="en-US" sz="1500" kern="1200" dirty="0">
              <a:latin typeface="Century Gothic" panose="020B0502020202020204"/>
            </a:rPr>
            <a:t> (10 min)</a:t>
          </a:r>
          <a:endParaRPr lang="en-US" sz="1500" kern="1200" dirty="0"/>
        </a:p>
      </dsp:txBody>
      <dsp:txXfrm>
        <a:off x="24846" y="2119297"/>
        <a:ext cx="3296250" cy="720000"/>
      </dsp:txXfrm>
    </dsp:sp>
    <dsp:sp modelId="{60DD11BD-C633-432B-9080-64914AD64DA1}">
      <dsp:nvSpPr>
        <dsp:cNvPr id="0" name=""/>
        <dsp:cNvSpPr/>
      </dsp:nvSpPr>
      <dsp:spPr>
        <a:xfrm>
          <a:off x="4804409" y="247163"/>
          <a:ext cx="1483312" cy="148331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B2226C1-2117-45E5-BA0C-62AE1EFA879D}">
      <dsp:nvSpPr>
        <dsp:cNvPr id="0" name=""/>
        <dsp:cNvSpPr/>
      </dsp:nvSpPr>
      <dsp:spPr>
        <a:xfrm>
          <a:off x="3897940" y="2119297"/>
          <a:ext cx="329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rtl="0">
            <a:lnSpc>
              <a:spcPct val="90000"/>
            </a:lnSpc>
            <a:spcBef>
              <a:spcPct val="0"/>
            </a:spcBef>
            <a:spcAft>
              <a:spcPct val="35000"/>
            </a:spcAft>
            <a:buNone/>
          </a:pPr>
          <a:r>
            <a:rPr lang="en-US" sz="1500" b="0" i="0" kern="1200" dirty="0">
              <a:latin typeface="Century Gothic" panose="020B0502020202020204"/>
            </a:rPr>
            <a:t>As a</a:t>
          </a:r>
          <a:r>
            <a:rPr lang="en-US" sz="1500" kern="1200" dirty="0">
              <a:latin typeface="Century Gothic" panose="020B0502020202020204"/>
            </a:rPr>
            <a:t> group share your responses to the prompt questions and discuss ways to address gaps (20 min)</a:t>
          </a:r>
          <a:endParaRPr lang="en-US" sz="1500" kern="1200" dirty="0"/>
        </a:p>
      </dsp:txBody>
      <dsp:txXfrm>
        <a:off x="3897940" y="2119297"/>
        <a:ext cx="329625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548494-CAC5-4BF6-9B4A-3A5B916ADEB3}">
      <dsp:nvSpPr>
        <dsp:cNvPr id="0" name=""/>
        <dsp:cNvSpPr/>
      </dsp:nvSpPr>
      <dsp:spPr>
        <a:xfrm>
          <a:off x="0" y="519143"/>
          <a:ext cx="4793456" cy="795600"/>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Century Gothic" panose="020B0502020202020204"/>
            </a:rPr>
            <a:t>Read the job description carefully to address key points</a:t>
          </a:r>
        </a:p>
      </dsp:txBody>
      <dsp:txXfrm>
        <a:off x="38838" y="557981"/>
        <a:ext cx="4715780" cy="717924"/>
      </dsp:txXfrm>
    </dsp:sp>
    <dsp:sp modelId="{B0FF5E70-8590-D94A-9AAD-8A640E5EAB15}">
      <dsp:nvSpPr>
        <dsp:cNvPr id="0" name=""/>
        <dsp:cNvSpPr/>
      </dsp:nvSpPr>
      <dsp:spPr>
        <a:xfrm>
          <a:off x="0" y="1372343"/>
          <a:ext cx="4793456" cy="795600"/>
        </a:xfrm>
        <a:prstGeom prst="roundRect">
          <a:avLst/>
        </a:prstGeom>
        <a:solidFill>
          <a:schemeClr val="accent2">
            <a:hueOff val="338703"/>
            <a:satOff val="-1658"/>
            <a:lumOff val="93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entury Gothic" panose="020B0502020202020204"/>
            </a:rPr>
            <a:t>Identify</a:t>
          </a:r>
          <a:r>
            <a:rPr lang="en-US" sz="2000" kern="1200" dirty="0"/>
            <a:t> how your background aligns with the role. Connect any dots</a:t>
          </a:r>
        </a:p>
      </dsp:txBody>
      <dsp:txXfrm>
        <a:off x="38838" y="1411181"/>
        <a:ext cx="4715780" cy="717924"/>
      </dsp:txXfrm>
    </dsp:sp>
    <dsp:sp modelId="{181B1309-2952-FB48-AA01-259B01FEB630}">
      <dsp:nvSpPr>
        <dsp:cNvPr id="0" name=""/>
        <dsp:cNvSpPr/>
      </dsp:nvSpPr>
      <dsp:spPr>
        <a:xfrm>
          <a:off x="0" y="2225543"/>
          <a:ext cx="4793456" cy="795600"/>
        </a:xfrm>
        <a:prstGeom prst="roundRect">
          <a:avLst/>
        </a:prstGeom>
        <a:solidFill>
          <a:schemeClr val="accent2">
            <a:hueOff val="677407"/>
            <a:satOff val="-3316"/>
            <a:lumOff val="186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Tell the institution why you are interested in working for them</a:t>
          </a:r>
          <a:endParaRPr lang="en-US" sz="2000" kern="1200" dirty="0"/>
        </a:p>
      </dsp:txBody>
      <dsp:txXfrm>
        <a:off x="38838" y="2264381"/>
        <a:ext cx="4715780" cy="717924"/>
      </dsp:txXfrm>
    </dsp:sp>
    <dsp:sp modelId="{4F6440EF-E4CD-9344-858F-4A1087E8D09A}">
      <dsp:nvSpPr>
        <dsp:cNvPr id="0" name=""/>
        <dsp:cNvSpPr/>
      </dsp:nvSpPr>
      <dsp:spPr>
        <a:xfrm>
          <a:off x="0" y="3078743"/>
          <a:ext cx="4793456" cy="795600"/>
        </a:xfrm>
        <a:prstGeom prst="roundRect">
          <a:avLst/>
        </a:prstGeom>
        <a:solidFill>
          <a:schemeClr val="accent2">
            <a:hueOff val="1016110"/>
            <a:satOff val="-4974"/>
            <a:lumOff val="279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Explain why </a:t>
          </a:r>
          <a:r>
            <a:rPr lang="en-US" sz="2000" i="1" kern="1200" dirty="0"/>
            <a:t>you</a:t>
          </a:r>
          <a:r>
            <a:rPr lang="en-US" sz="2000" kern="1200" dirty="0"/>
            <a:t> should be hired</a:t>
          </a:r>
        </a:p>
      </dsp:txBody>
      <dsp:txXfrm>
        <a:off x="38838" y="3117581"/>
        <a:ext cx="4715780" cy="717924"/>
      </dsp:txXfrm>
    </dsp:sp>
    <dsp:sp modelId="{8BEBBB77-B873-B846-8906-E63DA8308A15}">
      <dsp:nvSpPr>
        <dsp:cNvPr id="0" name=""/>
        <dsp:cNvSpPr/>
      </dsp:nvSpPr>
      <dsp:spPr>
        <a:xfrm>
          <a:off x="0" y="3931943"/>
          <a:ext cx="4793456" cy="795600"/>
        </a:xfrm>
        <a:prstGeom prst="roundRect">
          <a:avLst/>
        </a:prstGeom>
        <a:solidFill>
          <a:schemeClr val="accent2">
            <a:hueOff val="1354814"/>
            <a:satOff val="-6632"/>
            <a:lumOff val="372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Don’t just repeat your CV/resume</a:t>
          </a:r>
          <a:endParaRPr lang="en-US" sz="2000" kern="1200" dirty="0"/>
        </a:p>
      </dsp:txBody>
      <dsp:txXfrm>
        <a:off x="38838" y="3970781"/>
        <a:ext cx="4715780" cy="717924"/>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FC0620-275D-4CBC-8020-26EB80074809}" type="datetimeFigureOut">
              <a:rPr lang="en-US" smtClean="0"/>
              <a:t>5/15/24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2DFDAD-08EC-4D52-B882-824236F73421}" type="slidenum">
              <a:rPr lang="en-US" smtClean="0"/>
              <a:t>‹#›</a:t>
            </a:fld>
            <a:endParaRPr lang="en-US"/>
          </a:p>
        </p:txBody>
      </p:sp>
    </p:spTree>
    <p:extLst>
      <p:ext uri="{BB962C8B-B14F-4D97-AF65-F5344CB8AC3E}">
        <p14:creationId xmlns:p14="http://schemas.microsoft.com/office/powerpoint/2010/main" val="628821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49822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299648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3993CF-0809-754A-B3ED-02FC9C6CEA1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8721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Your address, phone number, and email should be up to date and as permanent as possible.  If you are in college, consider using your more permanent home address and personal email.</a:t>
            </a:r>
          </a:p>
          <a:p>
            <a:r>
              <a:rPr lang="en-US"/>
              <a:t>Be sure to write out the full date.</a:t>
            </a:r>
          </a:p>
          <a:p>
            <a:r>
              <a:rPr lang="en-US"/>
              <a:t>Include the company contact information to the best of your ability.  A headquarters address will suffice if you are unsure.</a:t>
            </a:r>
          </a:p>
          <a:p>
            <a:r>
              <a:rPr lang="en-US"/>
              <a:t>Name a specific person in the greeting if possible.  Avoid using titles like Mr./Mrs./Ms. If you are unsure of gender and use only the individual’s full name.  Use Dr. if appropriate.  If you do not know the contact name, use a phrase like Dear Hiring Professionals.</a:t>
            </a:r>
          </a:p>
          <a:p>
            <a:endParaRPr lang="en-US"/>
          </a:p>
          <a:p>
            <a:endParaRPr lang="en-US"/>
          </a:p>
        </p:txBody>
      </p:sp>
      <p:sp>
        <p:nvSpPr>
          <p:cNvPr id="4" name="Slide Number Placeholder 3"/>
          <p:cNvSpPr>
            <a:spLocks noGrp="1"/>
          </p:cNvSpPr>
          <p:nvPr>
            <p:ph type="sldNum" sz="quarter" idx="5"/>
          </p:nvPr>
        </p:nvSpPr>
        <p:spPr/>
        <p:txBody>
          <a:bodyPr/>
          <a:lstStyle/>
          <a:p>
            <a:fld id="{2A2DFDAD-08EC-4D52-B882-824236F73421}" type="slidenum">
              <a:rPr lang="en-US" smtClean="0"/>
              <a:t>6</a:t>
            </a:fld>
            <a:endParaRPr lang="en-US"/>
          </a:p>
        </p:txBody>
      </p:sp>
    </p:spTree>
    <p:extLst>
      <p:ext uri="{BB962C8B-B14F-4D97-AF65-F5344CB8AC3E}">
        <p14:creationId xmlns:p14="http://schemas.microsoft.com/office/powerpoint/2010/main" val="3571304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Maybe move this to the end</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3993CF-0809-754A-B3ED-02FC9C6CEA1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1672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6"/>
        <p:cNvGrpSpPr/>
        <p:nvPr/>
      </p:nvGrpSpPr>
      <p:grpSpPr>
        <a:xfrm>
          <a:off x="0" y="0"/>
          <a:ext cx="0" cy="0"/>
          <a:chOff x="0" y="0"/>
          <a:chExt cx="0" cy="0"/>
        </a:xfrm>
      </p:grpSpPr>
      <p:sp>
        <p:nvSpPr>
          <p:cNvPr id="27" name="Google Shape;27;p19"/>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2800"/>
              <a:buFont typeface="Century Gothic"/>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a:endParaRPr/>
          </a:p>
        </p:txBody>
      </p:sp>
      <p:sp>
        <p:nvSpPr>
          <p:cNvPr id="28" name="Google Shape;28;p19"/>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29" name="Google Shape;29;p19"/>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82817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 with Caption">
    <p:spTree>
      <p:nvGrpSpPr>
        <p:cNvPr id="1" name="Shape 114"/>
        <p:cNvGrpSpPr/>
        <p:nvPr/>
      </p:nvGrpSpPr>
      <p:grpSpPr>
        <a:xfrm>
          <a:off x="0" y="0"/>
          <a:ext cx="0" cy="0"/>
          <a:chOff x="0" y="0"/>
          <a:chExt cx="0" cy="0"/>
        </a:xfrm>
      </p:grpSpPr>
      <p:grpSp>
        <p:nvGrpSpPr>
          <p:cNvPr id="115" name="Google Shape;115;p28"/>
          <p:cNvGrpSpPr/>
          <p:nvPr/>
        </p:nvGrpSpPr>
        <p:grpSpPr>
          <a:xfrm>
            <a:off x="-2266" y="-2022"/>
            <a:ext cx="9146266" cy="6861037"/>
            <a:chOff x="-2266" y="-2022"/>
            <a:chExt cx="9146266" cy="6861037"/>
          </a:xfrm>
        </p:grpSpPr>
        <p:sp>
          <p:nvSpPr>
            <p:cNvPr id="116" name="Google Shape;116;p28"/>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2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2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2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2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28"/>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28"/>
            <p:cNvSpPr/>
            <p:nvPr/>
          </p:nvSpPr>
          <p:spPr>
            <a:xfrm rot="-5912394">
              <a:off x="3074559"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28"/>
            <p:cNvSpPr/>
            <p:nvPr/>
          </p:nvSpPr>
          <p:spPr>
            <a:xfrm rot="-5400000">
              <a:off x="2852610"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25" name="Google Shape;125;p2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26" name="Google Shape;126;p28"/>
          <p:cNvSpPr txBox="1">
            <a:spLocks noGrp="1"/>
          </p:cNvSpPr>
          <p:nvPr>
            <p:ph type="title"/>
          </p:nvPr>
        </p:nvSpPr>
        <p:spPr>
          <a:xfrm>
            <a:off x="851591" y="1343114"/>
            <a:ext cx="3001938" cy="1613085"/>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28"/>
          <p:cNvSpPr>
            <a:spLocks noGrp="1"/>
          </p:cNvSpPr>
          <p:nvPr>
            <p:ph type="pic" idx="2"/>
          </p:nvPr>
        </p:nvSpPr>
        <p:spPr>
          <a:xfrm>
            <a:off x="4722909" y="1320800"/>
            <a:ext cx="2791102" cy="42164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28" name="Google Shape;128;p28"/>
          <p:cNvSpPr txBox="1">
            <a:spLocks noGrp="1"/>
          </p:cNvSpPr>
          <p:nvPr>
            <p:ph type="body" idx="1"/>
          </p:nvPr>
        </p:nvSpPr>
        <p:spPr>
          <a:xfrm>
            <a:off x="851592" y="3086100"/>
            <a:ext cx="3001938" cy="245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29" name="Google Shape;129;p28"/>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8"/>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8"/>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28"/>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327112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anoramic Picture with Caption">
  <p:cSld name="Panoramic Picture with Caption">
    <p:spTree>
      <p:nvGrpSpPr>
        <p:cNvPr id="1" name="Shape 133"/>
        <p:cNvGrpSpPr/>
        <p:nvPr/>
      </p:nvGrpSpPr>
      <p:grpSpPr>
        <a:xfrm>
          <a:off x="0" y="0"/>
          <a:ext cx="0" cy="0"/>
          <a:chOff x="0" y="0"/>
          <a:chExt cx="0" cy="0"/>
        </a:xfrm>
      </p:grpSpPr>
      <p:grpSp>
        <p:nvGrpSpPr>
          <p:cNvPr id="134" name="Google Shape;134;p29"/>
          <p:cNvGrpSpPr/>
          <p:nvPr/>
        </p:nvGrpSpPr>
        <p:grpSpPr>
          <a:xfrm>
            <a:off x="-2266" y="-2022"/>
            <a:ext cx="9146266" cy="6861037"/>
            <a:chOff x="-2266" y="-2022"/>
            <a:chExt cx="9146266" cy="6861037"/>
          </a:xfrm>
        </p:grpSpPr>
        <p:sp>
          <p:nvSpPr>
            <p:cNvPr id="135" name="Google Shape;135;p29"/>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29"/>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29"/>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29"/>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29"/>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29"/>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29"/>
            <p:cNvSpPr/>
            <p:nvPr/>
          </p:nvSpPr>
          <p:spPr>
            <a:xfrm rot="10204164">
              <a:off x="426788" y="456424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29"/>
            <p:cNvSpPr/>
            <p:nvPr/>
          </p:nvSpPr>
          <p:spPr>
            <a:xfrm>
              <a:off x="421503" y="402165"/>
              <a:ext cx="8327939" cy="3141135"/>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29"/>
            <p:cNvSpPr/>
            <p:nvPr/>
          </p:nvSpPr>
          <p:spPr>
            <a:xfrm rot="10800000">
              <a:off x="485023" y="2670079"/>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29"/>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45" name="Google Shape;145;p29"/>
          <p:cNvSpPr txBox="1">
            <a:spLocks noGrp="1"/>
          </p:cNvSpPr>
          <p:nvPr>
            <p:ph type="title"/>
          </p:nvPr>
        </p:nvSpPr>
        <p:spPr>
          <a:xfrm>
            <a:off x="866444" y="4961453"/>
            <a:ext cx="6422002"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9"/>
          <p:cNvSpPr>
            <a:spLocks noGrp="1"/>
          </p:cNvSpPr>
          <p:nvPr>
            <p:ph type="pic" idx="2"/>
          </p:nvPr>
        </p:nvSpPr>
        <p:spPr>
          <a:xfrm>
            <a:off x="866441" y="685800"/>
            <a:ext cx="6422004" cy="34290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47" name="Google Shape;147;p29"/>
          <p:cNvSpPr txBox="1">
            <a:spLocks noGrp="1"/>
          </p:cNvSpPr>
          <p:nvPr>
            <p:ph type="body" idx="1"/>
          </p:nvPr>
        </p:nvSpPr>
        <p:spPr>
          <a:xfrm>
            <a:off x="866444" y="5528191"/>
            <a:ext cx="6422003" cy="4937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48" name="Google Shape;148;p29"/>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29"/>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9"/>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9"/>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63503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52"/>
        <p:cNvGrpSpPr/>
        <p:nvPr/>
      </p:nvGrpSpPr>
      <p:grpSpPr>
        <a:xfrm>
          <a:off x="0" y="0"/>
          <a:ext cx="0" cy="0"/>
          <a:chOff x="0" y="0"/>
          <a:chExt cx="0" cy="0"/>
        </a:xfrm>
      </p:grpSpPr>
      <p:grpSp>
        <p:nvGrpSpPr>
          <p:cNvPr id="153" name="Google Shape;153;p30"/>
          <p:cNvGrpSpPr/>
          <p:nvPr/>
        </p:nvGrpSpPr>
        <p:grpSpPr>
          <a:xfrm>
            <a:off x="-2266" y="-2022"/>
            <a:ext cx="9146266" cy="6861037"/>
            <a:chOff x="-2266" y="-2022"/>
            <a:chExt cx="9146266" cy="6861037"/>
          </a:xfrm>
        </p:grpSpPr>
        <p:sp>
          <p:nvSpPr>
            <p:cNvPr id="154" name="Google Shape;154;p30"/>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30"/>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0"/>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0"/>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30"/>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30"/>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30"/>
            <p:cNvSpPr/>
            <p:nvPr/>
          </p:nvSpPr>
          <p:spPr>
            <a:xfrm>
              <a:off x="485023" y="4343399"/>
              <a:ext cx="8182128" cy="2112436"/>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30"/>
            <p:cNvSpPr/>
            <p:nvPr/>
          </p:nvSpPr>
          <p:spPr>
            <a:xfrm rot="-589932">
              <a:off x="6359946" y="2780895"/>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30"/>
            <p:cNvSpPr/>
            <p:nvPr/>
          </p:nvSpPr>
          <p:spPr>
            <a:xfrm>
              <a:off x="485023" y="2854646"/>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0"/>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64" name="Google Shape;164;p30"/>
          <p:cNvSpPr txBox="1">
            <a:spLocks noGrp="1"/>
          </p:cNvSpPr>
          <p:nvPr>
            <p:ph type="title"/>
          </p:nvPr>
        </p:nvSpPr>
        <p:spPr>
          <a:xfrm>
            <a:off x="866441" y="927101"/>
            <a:ext cx="6422004" cy="16927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30"/>
          <p:cNvSpPr txBox="1">
            <a:spLocks noGrp="1"/>
          </p:cNvSpPr>
          <p:nvPr>
            <p:ph type="body" idx="1"/>
          </p:nvPr>
        </p:nvSpPr>
        <p:spPr>
          <a:xfrm>
            <a:off x="866441" y="3488025"/>
            <a:ext cx="6422005" cy="253685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66" name="Google Shape;166;p30"/>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0"/>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30"/>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0"/>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14819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70"/>
        <p:cNvGrpSpPr/>
        <p:nvPr/>
      </p:nvGrpSpPr>
      <p:grpSpPr>
        <a:xfrm>
          <a:off x="0" y="0"/>
          <a:ext cx="0" cy="0"/>
          <a:chOff x="0" y="0"/>
          <a:chExt cx="0" cy="0"/>
        </a:xfrm>
      </p:grpSpPr>
      <p:grpSp>
        <p:nvGrpSpPr>
          <p:cNvPr id="171" name="Google Shape;171;p31"/>
          <p:cNvGrpSpPr/>
          <p:nvPr/>
        </p:nvGrpSpPr>
        <p:grpSpPr>
          <a:xfrm>
            <a:off x="-2266" y="-2022"/>
            <a:ext cx="9146266" cy="6861037"/>
            <a:chOff x="-2266" y="-2022"/>
            <a:chExt cx="9146266" cy="6861037"/>
          </a:xfrm>
        </p:grpSpPr>
        <p:sp>
          <p:nvSpPr>
            <p:cNvPr id="172" name="Google Shape;172;p31"/>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1"/>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31"/>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31"/>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31"/>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31"/>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31"/>
            <p:cNvSpPr/>
            <p:nvPr/>
          </p:nvSpPr>
          <p:spPr>
            <a:xfrm rot="-589932">
              <a:off x="6359946" y="430920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31"/>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1"/>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81" name="Google Shape;181;p31"/>
          <p:cNvSpPr txBox="1"/>
          <p:nvPr/>
        </p:nvSpPr>
        <p:spPr>
          <a:xfrm>
            <a:off x="7033422" y="2893962"/>
            <a:ext cx="679240"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2" name="Google Shape;182;p31"/>
          <p:cNvSpPr txBox="1"/>
          <p:nvPr/>
        </p:nvSpPr>
        <p:spPr>
          <a:xfrm>
            <a:off x="625841" y="591000"/>
            <a:ext cx="601591"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3" name="Google Shape;183;p31"/>
          <p:cNvSpPr txBox="1">
            <a:spLocks noGrp="1"/>
          </p:cNvSpPr>
          <p:nvPr>
            <p:ph type="title"/>
          </p:nvPr>
        </p:nvSpPr>
        <p:spPr>
          <a:xfrm>
            <a:off x="1110764" y="914402"/>
            <a:ext cx="6177681" cy="288467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31"/>
          <p:cNvSpPr txBox="1">
            <a:spLocks noGrp="1"/>
          </p:cNvSpPr>
          <p:nvPr>
            <p:ph type="body" idx="1"/>
          </p:nvPr>
        </p:nvSpPr>
        <p:spPr>
          <a:xfrm>
            <a:off x="1387280" y="3809280"/>
            <a:ext cx="5646142" cy="33311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b="0" i="0" cap="small">
                <a:solidFill>
                  <a:srgbClr val="86D1D8"/>
                </a:solidFill>
                <a:latin typeface="Century Gothic"/>
                <a:ea typeface="Century Gothic"/>
                <a:cs typeface="Century Gothic"/>
                <a:sym typeface="Century Gothic"/>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5" name="Google Shape;185;p31"/>
          <p:cNvSpPr txBox="1">
            <a:spLocks noGrp="1"/>
          </p:cNvSpPr>
          <p:nvPr>
            <p:ph type="body" idx="2"/>
          </p:nvPr>
        </p:nvSpPr>
        <p:spPr>
          <a:xfrm>
            <a:off x="878871" y="5000817"/>
            <a:ext cx="6422005" cy="101817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6" name="Google Shape;186;p31"/>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31"/>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31"/>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1"/>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18779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90"/>
        <p:cNvGrpSpPr/>
        <p:nvPr/>
      </p:nvGrpSpPr>
      <p:grpSpPr>
        <a:xfrm>
          <a:off x="0" y="0"/>
          <a:ext cx="0" cy="0"/>
          <a:chOff x="0" y="0"/>
          <a:chExt cx="0" cy="0"/>
        </a:xfrm>
      </p:grpSpPr>
      <p:grpSp>
        <p:nvGrpSpPr>
          <p:cNvPr id="191" name="Google Shape;191;p32"/>
          <p:cNvGrpSpPr/>
          <p:nvPr/>
        </p:nvGrpSpPr>
        <p:grpSpPr>
          <a:xfrm>
            <a:off x="-2266" y="-2022"/>
            <a:ext cx="9146266" cy="6861037"/>
            <a:chOff x="-2266" y="-2022"/>
            <a:chExt cx="9146266" cy="6861037"/>
          </a:xfrm>
        </p:grpSpPr>
        <p:sp>
          <p:nvSpPr>
            <p:cNvPr id="192" name="Google Shape;192;p3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3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2"/>
            <p:cNvSpPr/>
            <p:nvPr/>
          </p:nvSpPr>
          <p:spPr>
            <a:xfrm rot="-589932">
              <a:off x="6359946" y="431124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2"/>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1" name="Google Shape;201;p32"/>
          <p:cNvSpPr txBox="1">
            <a:spLocks noGrp="1"/>
          </p:cNvSpPr>
          <p:nvPr>
            <p:ph type="title"/>
          </p:nvPr>
        </p:nvSpPr>
        <p:spPr>
          <a:xfrm>
            <a:off x="866441" y="2057400"/>
            <a:ext cx="6422004" cy="20955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4000"/>
              <a:buFont typeface="Century Gothic"/>
              <a:buNone/>
              <a:defRPr sz="40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32"/>
          <p:cNvSpPr txBox="1">
            <a:spLocks noGrp="1"/>
          </p:cNvSpPr>
          <p:nvPr>
            <p:ph type="body" idx="1"/>
          </p:nvPr>
        </p:nvSpPr>
        <p:spPr>
          <a:xfrm>
            <a:off x="866441" y="5159399"/>
            <a:ext cx="6422004"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203" name="Google Shape;203;p32"/>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2"/>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2"/>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2"/>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17112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207"/>
        <p:cNvGrpSpPr/>
        <p:nvPr/>
      </p:nvGrpSpPr>
      <p:grpSpPr>
        <a:xfrm>
          <a:off x="0" y="0"/>
          <a:ext cx="0" cy="0"/>
          <a:chOff x="0" y="0"/>
          <a:chExt cx="0" cy="0"/>
        </a:xfrm>
      </p:grpSpPr>
      <p:sp>
        <p:nvSpPr>
          <p:cNvPr id="208" name="Google Shape;208;p33"/>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3"/>
          <p:cNvSpPr txBox="1">
            <a:spLocks noGrp="1"/>
          </p:cNvSpPr>
          <p:nvPr>
            <p:ph type="body" idx="1"/>
          </p:nvPr>
        </p:nvSpPr>
        <p:spPr>
          <a:xfrm>
            <a:off x="866441" y="2489200"/>
            <a:ext cx="2313431"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0" name="Google Shape;210;p33"/>
          <p:cNvSpPr txBox="1">
            <a:spLocks noGrp="1"/>
          </p:cNvSpPr>
          <p:nvPr>
            <p:ph type="body" idx="2"/>
          </p:nvPr>
        </p:nvSpPr>
        <p:spPr>
          <a:xfrm>
            <a:off x="866441" y="3147164"/>
            <a:ext cx="2313431"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1" name="Google Shape;211;p33"/>
          <p:cNvSpPr txBox="1">
            <a:spLocks noGrp="1"/>
          </p:cNvSpPr>
          <p:nvPr>
            <p:ph type="body" idx="3"/>
          </p:nvPr>
        </p:nvSpPr>
        <p:spPr>
          <a:xfrm>
            <a:off x="3408471" y="2485332"/>
            <a:ext cx="232675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2" name="Google Shape;212;p33"/>
          <p:cNvSpPr txBox="1">
            <a:spLocks noGrp="1"/>
          </p:cNvSpPr>
          <p:nvPr>
            <p:ph type="body" idx="4"/>
          </p:nvPr>
        </p:nvSpPr>
        <p:spPr>
          <a:xfrm>
            <a:off x="3408471" y="3147164"/>
            <a:ext cx="2326750" cy="288836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3" name="Google Shape;213;p33"/>
          <p:cNvSpPr txBox="1">
            <a:spLocks noGrp="1"/>
          </p:cNvSpPr>
          <p:nvPr>
            <p:ph type="body" idx="5"/>
          </p:nvPr>
        </p:nvSpPr>
        <p:spPr>
          <a:xfrm>
            <a:off x="5963821" y="2489200"/>
            <a:ext cx="231374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4" name="Google Shape;214;p33"/>
          <p:cNvSpPr txBox="1">
            <a:spLocks noGrp="1"/>
          </p:cNvSpPr>
          <p:nvPr>
            <p:ph type="body" idx="6"/>
          </p:nvPr>
        </p:nvSpPr>
        <p:spPr>
          <a:xfrm>
            <a:off x="5963821" y="3147164"/>
            <a:ext cx="2313740"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15" name="Google Shape;215;p33"/>
          <p:cNvCxnSpPr/>
          <p:nvPr/>
        </p:nvCxnSpPr>
        <p:spPr>
          <a:xfrm>
            <a:off x="3287101" y="2489202"/>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16" name="Google Shape;216;p33"/>
          <p:cNvCxnSpPr/>
          <p:nvPr/>
        </p:nvCxnSpPr>
        <p:spPr>
          <a:xfrm>
            <a:off x="5849622" y="2489202"/>
            <a:ext cx="0" cy="3535679"/>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17" name="Google Shape;217;p33"/>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3"/>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33"/>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44872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866442" y="927101"/>
            <a:ext cx="6423592" cy="70986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34"/>
          <p:cNvSpPr txBox="1">
            <a:spLocks noGrp="1"/>
          </p:cNvSpPr>
          <p:nvPr>
            <p:ph type="body" idx="1"/>
          </p:nvPr>
        </p:nvSpPr>
        <p:spPr>
          <a:xfrm>
            <a:off x="880391" y="4179597"/>
            <a:ext cx="2295329" cy="65796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3" name="Google Shape;223;p34"/>
          <p:cNvSpPr>
            <a:spLocks noGrp="1"/>
          </p:cNvSpPr>
          <p:nvPr>
            <p:ph type="pic" idx="2"/>
          </p:nvPr>
        </p:nvSpPr>
        <p:spPr>
          <a:xfrm>
            <a:off x="1021262" y="2489200"/>
            <a:ext cx="2012937"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4" name="Google Shape;224;p34"/>
          <p:cNvSpPr txBox="1">
            <a:spLocks noGrp="1"/>
          </p:cNvSpPr>
          <p:nvPr>
            <p:ph type="body" idx="3"/>
          </p:nvPr>
        </p:nvSpPr>
        <p:spPr>
          <a:xfrm>
            <a:off x="866440" y="4848208"/>
            <a:ext cx="2309279" cy="117667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5" name="Google Shape;225;p34"/>
          <p:cNvSpPr txBox="1">
            <a:spLocks noGrp="1"/>
          </p:cNvSpPr>
          <p:nvPr>
            <p:ph type="body" idx="4"/>
          </p:nvPr>
        </p:nvSpPr>
        <p:spPr>
          <a:xfrm>
            <a:off x="3430434" y="4179594"/>
            <a:ext cx="2291674"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6" name="Google Shape;226;p34"/>
          <p:cNvSpPr>
            <a:spLocks noGrp="1"/>
          </p:cNvSpPr>
          <p:nvPr>
            <p:ph type="pic" idx="5"/>
          </p:nvPr>
        </p:nvSpPr>
        <p:spPr>
          <a:xfrm>
            <a:off x="3550623" y="2486834"/>
            <a:ext cx="2025182" cy="1449708"/>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7" name="Google Shape;227;p34"/>
          <p:cNvSpPr txBox="1">
            <a:spLocks noGrp="1"/>
          </p:cNvSpPr>
          <p:nvPr>
            <p:ph type="body" idx="6"/>
          </p:nvPr>
        </p:nvSpPr>
        <p:spPr>
          <a:xfrm>
            <a:off x="3404319" y="4848209"/>
            <a:ext cx="2317790" cy="11883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8" name="Google Shape;228;p34"/>
          <p:cNvSpPr txBox="1">
            <a:spLocks noGrp="1"/>
          </p:cNvSpPr>
          <p:nvPr>
            <p:ph type="body" idx="7"/>
          </p:nvPr>
        </p:nvSpPr>
        <p:spPr>
          <a:xfrm>
            <a:off x="5963821" y="4166523"/>
            <a:ext cx="2304671" cy="681684"/>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9" name="Google Shape;229;p34"/>
          <p:cNvSpPr>
            <a:spLocks noGrp="1"/>
          </p:cNvSpPr>
          <p:nvPr>
            <p:ph type="pic" idx="8"/>
          </p:nvPr>
        </p:nvSpPr>
        <p:spPr>
          <a:xfrm>
            <a:off x="6104946" y="2489200"/>
            <a:ext cx="2018838"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30" name="Google Shape;230;p34"/>
          <p:cNvSpPr txBox="1">
            <a:spLocks noGrp="1"/>
          </p:cNvSpPr>
          <p:nvPr>
            <p:ph type="body" idx="9"/>
          </p:nvPr>
        </p:nvSpPr>
        <p:spPr>
          <a:xfrm>
            <a:off x="5963821" y="4848211"/>
            <a:ext cx="2304671" cy="118942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31" name="Google Shape;231;p34"/>
          <p:cNvCxnSpPr/>
          <p:nvPr/>
        </p:nvCxnSpPr>
        <p:spPr>
          <a:xfrm>
            <a:off x="3294441" y="2489202"/>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32" name="Google Shape;232;p34"/>
          <p:cNvCxnSpPr/>
          <p:nvPr/>
        </p:nvCxnSpPr>
        <p:spPr>
          <a:xfrm>
            <a:off x="5849622" y="2489200"/>
            <a:ext cx="0" cy="3548436"/>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33" name="Google Shape;233;p34"/>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34"/>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34"/>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83433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35"/>
          <p:cNvSpPr txBox="1">
            <a:spLocks noGrp="1"/>
          </p:cNvSpPr>
          <p:nvPr>
            <p:ph type="body" idx="1"/>
          </p:nvPr>
        </p:nvSpPr>
        <p:spPr>
          <a:xfrm rot="5400000">
            <a:off x="2273773" y="1081872"/>
            <a:ext cx="3530599" cy="6345260"/>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39" name="Google Shape;239;p35"/>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0" name="Google Shape;240;p35"/>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35"/>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69670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 Title and Text">
    <p:spTree>
      <p:nvGrpSpPr>
        <p:cNvPr id="1" name="Shape 242"/>
        <p:cNvGrpSpPr/>
        <p:nvPr/>
      </p:nvGrpSpPr>
      <p:grpSpPr>
        <a:xfrm>
          <a:off x="0" y="0"/>
          <a:ext cx="0" cy="0"/>
          <a:chOff x="0" y="0"/>
          <a:chExt cx="0" cy="0"/>
        </a:xfrm>
      </p:grpSpPr>
      <p:grpSp>
        <p:nvGrpSpPr>
          <p:cNvPr id="243" name="Google Shape;243;p36"/>
          <p:cNvGrpSpPr/>
          <p:nvPr/>
        </p:nvGrpSpPr>
        <p:grpSpPr>
          <a:xfrm>
            <a:off x="-2266" y="-2022"/>
            <a:ext cx="9146266" cy="6861037"/>
            <a:chOff x="-2266" y="-2022"/>
            <a:chExt cx="9146266" cy="6861037"/>
          </a:xfrm>
        </p:grpSpPr>
        <p:sp>
          <p:nvSpPr>
            <p:cNvPr id="244" name="Google Shape;244;p36"/>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36"/>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36"/>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36"/>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36"/>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36"/>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36"/>
            <p:cNvSpPr/>
            <p:nvPr/>
          </p:nvSpPr>
          <p:spPr>
            <a:xfrm>
              <a:off x="414867" y="402165"/>
              <a:ext cx="46105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36"/>
            <p:cNvSpPr/>
            <p:nvPr/>
          </p:nvSpPr>
          <p:spPr>
            <a:xfrm rot="5400000">
              <a:off x="1299309"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252" name="Google Shape;252;p36"/>
            <p:cNvSpPr/>
            <p:nvPr/>
          </p:nvSpPr>
          <p:spPr>
            <a:xfrm rot="4966650">
              <a:off x="4673046" y="5107506"/>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36"/>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54" name="Google Shape;254;p36"/>
          <p:cNvSpPr txBox="1">
            <a:spLocks noGrp="1"/>
          </p:cNvSpPr>
          <p:nvPr>
            <p:ph type="title"/>
          </p:nvPr>
        </p:nvSpPr>
        <p:spPr>
          <a:xfrm rot="5400000">
            <a:off x="4442708" y="3174062"/>
            <a:ext cx="4571999" cy="111947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36"/>
          <p:cNvSpPr txBox="1">
            <a:spLocks noGrp="1"/>
          </p:cNvSpPr>
          <p:nvPr>
            <p:ph type="body" idx="1"/>
          </p:nvPr>
        </p:nvSpPr>
        <p:spPr>
          <a:xfrm rot="5400000">
            <a:off x="789057" y="1525182"/>
            <a:ext cx="4572000" cy="441723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56" name="Google Shape;256;p36"/>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36"/>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36"/>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36"/>
          <p:cNvSpPr txBox="1">
            <a:spLocks noGrp="1"/>
          </p:cNvSpPr>
          <p:nvPr>
            <p:ph type="sldNum" idx="12"/>
          </p:nvPr>
        </p:nvSpPr>
        <p:spPr>
          <a:xfrm>
            <a:off x="7712365" y="295732"/>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8653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 name="Group 5"/>
          <p:cNvGrpSpPr/>
          <p:nvPr/>
        </p:nvGrpSpPr>
        <p:grpSpPr>
          <a:xfrm>
            <a:off x="-2266" y="-2022"/>
            <a:ext cx="9146266" cy="6861037"/>
            <a:chOff x="-2266" y="-2022"/>
            <a:chExt cx="9146266" cy="6861037"/>
          </a:xfrm>
        </p:grpSpPr>
        <p:sp>
          <p:nvSpPr>
            <p:cNvPr id="10" name="Rectangle 9"/>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866441" y="2222624"/>
            <a:ext cx="5917677" cy="2554758"/>
          </a:xfrm>
        </p:spPr>
        <p:txBody>
          <a:bodyPr anchor="b"/>
          <a:lstStyle>
            <a:lvl1pPr>
              <a:defRPr sz="4800">
                <a:solidFill>
                  <a:schemeClr val="bg2"/>
                </a:solidFill>
              </a:defRPr>
            </a:lvl1pPr>
          </a:lstStyle>
          <a:p>
            <a:r>
              <a:rPr lang="en-US"/>
              <a:t>Click to edit Master title style</a:t>
            </a:r>
          </a:p>
        </p:txBody>
      </p:sp>
      <p:sp>
        <p:nvSpPr>
          <p:cNvPr id="3" name="Subtitle 2"/>
          <p:cNvSpPr>
            <a:spLocks noGrp="1"/>
          </p:cNvSpPr>
          <p:nvPr>
            <p:ph type="subTitle" idx="1"/>
          </p:nvPr>
        </p:nvSpPr>
        <p:spPr bwMode="gray">
          <a:xfrm>
            <a:off x="866441" y="4777380"/>
            <a:ext cx="5917677"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bwMode="gray">
          <a:xfrm rot="5400000">
            <a:off x="7497419" y="1824010"/>
            <a:ext cx="990599" cy="240258"/>
          </a:xfrm>
        </p:spPr>
        <p:txBody>
          <a:bodyPr/>
          <a:lstStyle>
            <a:lvl1pPr algn="l">
              <a:defRPr sz="900" b="0" i="0">
                <a:solidFill>
                  <a:schemeClr val="bg1"/>
                </a:solidFill>
              </a:defRPr>
            </a:lvl1p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bwMode="gray">
          <a:xfrm rot="5400000">
            <a:off x="6246568" y="3264407"/>
            <a:ext cx="3859795" cy="228659"/>
          </a:xfrm>
        </p:spPr>
        <p:txBody>
          <a:bodyPr/>
          <a:lstStyle>
            <a:lvl1pPr>
              <a:defRPr sz="900" b="0" i="0">
                <a:solidFill>
                  <a:schemeClr val="bg1"/>
                </a:solidFill>
              </a:defRPr>
            </a:lvl1pPr>
          </a:lstStyle>
          <a:p>
            <a:endParaRPr lang="en-US"/>
          </a:p>
        </p:txBody>
      </p:sp>
      <p:sp>
        <p:nvSpPr>
          <p:cNvPr id="12" name="Rectangle 11"/>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9"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2602722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66442" y="927101"/>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66442" y="2489203"/>
            <a:ext cx="6345260" cy="353059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3" name="Google Shape;33;p20"/>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327307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18"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2814397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6" name="Group 5"/>
          <p:cNvGrpSpPr/>
          <p:nvPr/>
        </p:nvGrpSpPr>
        <p:grpSpPr>
          <a:xfrm>
            <a:off x="-2266" y="-2022"/>
            <a:ext cx="9146266" cy="6861037"/>
            <a:chOff x="-2266" y="-2022"/>
            <a:chExt cx="9146266" cy="6861037"/>
          </a:xfrm>
        </p:grpSpPr>
        <p:sp>
          <p:nvSpPr>
            <p:cNvPr id="12" name="Rectangle 11"/>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0"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hasCustomPrompt="1"/>
          </p:nvPr>
        </p:nvSpPr>
        <p:spPr>
          <a:xfrm>
            <a:off x="866443" y="2257588"/>
            <a:ext cx="3101763" cy="3020343"/>
          </a:xfrm>
        </p:spPr>
        <p:txBody>
          <a:bodyPr anchor="ctr"/>
          <a:lstStyle>
            <a:lvl1pPr algn="l">
              <a:defRPr sz="3200" b="0" cap="none"/>
            </a:lvl1pPr>
          </a:lstStyle>
          <a:p>
            <a:r>
              <a:rPr lang="en-US"/>
              <a:t>Click to edit Master title style</a:t>
            </a:r>
            <a:br>
              <a:rPr lang="en-US"/>
            </a:br>
            <a:r>
              <a:rPr lang="en-US"/>
              <a:t>third</a:t>
            </a:r>
          </a:p>
        </p:txBody>
      </p:sp>
      <p:sp>
        <p:nvSpPr>
          <p:cNvPr id="3" name="Text Placeholder 2"/>
          <p:cNvSpPr>
            <a:spLocks noGrp="1"/>
          </p:cNvSpPr>
          <p:nvPr>
            <p:ph type="body" idx="1"/>
          </p:nvPr>
        </p:nvSpPr>
        <p:spPr>
          <a:xfrm>
            <a:off x="5119261" y="2257267"/>
            <a:ext cx="3054653" cy="3020345"/>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7745644" y="39"/>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1"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8351858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66440" y="2489199"/>
            <a:ext cx="3636979" cy="353060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0580" y="2489199"/>
            <a:ext cx="3636981" cy="35532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B20A79-6490-9F49-9409-0B285B019C88}" type="datetimeFigureOut">
              <a:rPr lang="en-US" smtClean="0"/>
              <a:pPr/>
              <a:t>5/15/24</a:t>
            </a:fld>
            <a:endParaRPr lang="en-US"/>
          </a:p>
        </p:txBody>
      </p:sp>
      <p:sp>
        <p:nvSpPr>
          <p:cNvPr id="6" name="Footer Placeholder 5"/>
          <p:cNvSpPr>
            <a:spLocks noGrp="1"/>
          </p:cNvSpPr>
          <p:nvPr>
            <p:ph type="ftr" sz="quarter" idx="11"/>
          </p:nvPr>
        </p:nvSpPr>
        <p:spPr/>
        <p:txBody>
          <a:bodyPr/>
          <a:lstStyle/>
          <a:p>
            <a:endParaRPr lang="en-US"/>
          </a:p>
        </p:txBody>
      </p:sp>
      <p:sp>
        <p:nvSpPr>
          <p:cNvPr id="11"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3339511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66440" y="2489200"/>
            <a:ext cx="3636979"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66441" y="3248040"/>
            <a:ext cx="3636978" cy="277176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0580" y="2488750"/>
            <a:ext cx="3636980"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0581" y="3248040"/>
            <a:ext cx="3636980" cy="277390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B20A79-6490-9F49-9409-0B285B019C88}" type="datetimeFigureOut">
              <a:rPr lang="en-US" smtClean="0"/>
              <a:pPr/>
              <a:t>5/15/24</a:t>
            </a:fld>
            <a:endParaRPr lang="en-US"/>
          </a:p>
        </p:txBody>
      </p:sp>
      <p:sp>
        <p:nvSpPr>
          <p:cNvPr id="8" name="Footer Placeholder 7"/>
          <p:cNvSpPr>
            <a:spLocks noGrp="1"/>
          </p:cNvSpPr>
          <p:nvPr>
            <p:ph type="ftr" sz="quarter" idx="11"/>
          </p:nvPr>
        </p:nvSpPr>
        <p:spPr/>
        <p:txBody>
          <a:bodyPr/>
          <a:lstStyle/>
          <a:p>
            <a:endParaRPr lang="en-US"/>
          </a:p>
        </p:txBody>
      </p:sp>
      <p:sp>
        <p:nvSpPr>
          <p:cNvPr id="13"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663781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B20A79-6490-9F49-9409-0B285B019C88}" type="datetimeFigureOut">
              <a:rPr lang="en-US" smtClean="0"/>
              <a:pPr/>
              <a:t>5/15/24</a:t>
            </a:fld>
            <a:endParaRPr lang="en-US"/>
          </a:p>
        </p:txBody>
      </p:sp>
      <p:sp>
        <p:nvSpPr>
          <p:cNvPr id="4" name="Footer Placeholder 3"/>
          <p:cNvSpPr>
            <a:spLocks noGrp="1"/>
          </p:cNvSpPr>
          <p:nvPr>
            <p:ph type="ftr" sz="quarter" idx="11"/>
          </p:nvPr>
        </p:nvSpPr>
        <p:spPr/>
        <p:txBody>
          <a:bodyPr/>
          <a:lstStyle/>
          <a:p>
            <a:endParaRPr lang="en-US"/>
          </a:p>
        </p:txBody>
      </p:sp>
      <p:sp>
        <p:nvSpPr>
          <p:cNvPr id="10"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22098595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B20A79-6490-9F49-9409-0B285B019C88}" type="datetimeFigureOut">
              <a:rPr lang="en-US" smtClean="0"/>
              <a:pPr/>
              <a:t>5/15/24</a:t>
            </a:fld>
            <a:endParaRPr lang="en-US"/>
          </a:p>
        </p:txBody>
      </p:sp>
      <p:sp>
        <p:nvSpPr>
          <p:cNvPr id="3" name="Footer Placeholder 2"/>
          <p:cNvSpPr>
            <a:spLocks noGrp="1"/>
          </p:cNvSpPr>
          <p:nvPr>
            <p:ph type="ftr" sz="quarter" idx="11"/>
          </p:nvPr>
        </p:nvSpPr>
        <p:spPr/>
        <p:txBody>
          <a:bodyPr/>
          <a:lstStyle/>
          <a:p>
            <a:endParaRPr lang="en-US"/>
          </a:p>
        </p:txBody>
      </p:sp>
      <p:sp>
        <p:nvSpPr>
          <p:cNvPr id="11" name="Rectangle 10"/>
          <p:cNvSpPr/>
          <p:nvPr/>
        </p:nvSpPr>
        <p:spPr>
          <a:xfrm>
            <a:off x="7745644" y="-1404"/>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3277336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7" name="Group 6"/>
          <p:cNvGrpSpPr/>
          <p:nvPr/>
        </p:nvGrpSpPr>
        <p:grpSpPr>
          <a:xfrm>
            <a:off x="-2266" y="-2022"/>
            <a:ext cx="9146266" cy="6861037"/>
            <a:chOff x="-2266" y="-2022"/>
            <a:chExt cx="9146266" cy="6861037"/>
          </a:xfrm>
        </p:grpSpPr>
        <p:sp>
          <p:nvSpPr>
            <p:cNvPr id="13" name="Rectangle 12"/>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8"/>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0"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a:t>Click to edit Master title style</a:t>
            </a:r>
          </a:p>
        </p:txBody>
      </p:sp>
      <p:sp>
        <p:nvSpPr>
          <p:cNvPr id="3" name="Content Placeholder 2"/>
          <p:cNvSpPr>
            <a:spLocks noGrp="1"/>
          </p:cNvSpPr>
          <p:nvPr>
            <p:ph idx="1"/>
          </p:nvPr>
        </p:nvSpPr>
        <p:spPr>
          <a:xfrm>
            <a:off x="4568927" y="1452881"/>
            <a:ext cx="3632850"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866440" y="3086845"/>
            <a:ext cx="2712590" cy="2938036"/>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B20A79-6490-9F49-9409-0B285B019C88}" type="datetimeFigureOut">
              <a:rPr lang="en-US" smtClean="0"/>
              <a:pPr/>
              <a:t>5/15/24</a:t>
            </a:fld>
            <a:endParaRPr lang="en-US"/>
          </a:p>
        </p:txBody>
      </p:sp>
      <p:sp>
        <p:nvSpPr>
          <p:cNvPr id="6" name="Footer Placeholder 5"/>
          <p:cNvSpPr>
            <a:spLocks noGrp="1"/>
          </p:cNvSpPr>
          <p:nvPr>
            <p:ph type="ftr" sz="quarter" idx="11"/>
          </p:nvPr>
        </p:nvSpPr>
        <p:spPr/>
        <p:txBody>
          <a:bodyPr/>
          <a:lstStyle/>
          <a:p>
            <a:endParaRPr lang="en-US"/>
          </a:p>
        </p:txBody>
      </p:sp>
      <p:sp>
        <p:nvSpPr>
          <p:cNvPr id="19" name="Rectangle 18"/>
          <p:cNvSpPr/>
          <p:nvPr/>
        </p:nvSpPr>
        <p:spPr>
          <a:xfrm>
            <a:off x="7745644" y="-1404"/>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8095269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7" name="Group 6"/>
          <p:cNvGrpSpPr/>
          <p:nvPr/>
        </p:nvGrpSpPr>
        <p:grpSpPr>
          <a:xfrm>
            <a:off x="-2266" y="-2022"/>
            <a:ext cx="9146266" cy="6861037"/>
            <a:chOff x="-2266" y="-2022"/>
            <a:chExt cx="9146266" cy="6861037"/>
          </a:xfrm>
        </p:grpSpPr>
        <p:sp>
          <p:nvSpPr>
            <p:cNvPr id="21" name="Rectangle 20"/>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6" name="Oval 25"/>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8"/>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7"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51591" y="1343112"/>
            <a:ext cx="3001938" cy="1613085"/>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851592" y="3086100"/>
            <a:ext cx="3001938" cy="24511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B20A79-6490-9F49-9409-0B285B019C88}" type="datetimeFigureOut">
              <a:rPr lang="en-US" smtClean="0"/>
              <a:pPr/>
              <a:t>5/15/24</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7745644" y="-1404"/>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7678616" y="295730"/>
            <a:ext cx="791308"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955155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8" name="Group 7"/>
          <p:cNvGrpSpPr/>
          <p:nvPr/>
        </p:nvGrpSpPr>
        <p:grpSpPr>
          <a:xfrm>
            <a:off x="-2266" y="-2022"/>
            <a:ext cx="9146266" cy="6861037"/>
            <a:chOff x="-2266" y="-2022"/>
            <a:chExt cx="9146266" cy="6861037"/>
          </a:xfrm>
        </p:grpSpPr>
        <p:sp>
          <p:nvSpPr>
            <p:cNvPr id="12" name="Rectangle 11"/>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Rectangle 14"/>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2"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3" y="4961453"/>
            <a:ext cx="6422002"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bwMode="gray">
          <a:xfrm>
            <a:off x="866443" y="5528191"/>
            <a:ext cx="6422003"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B20A79-6490-9F49-9409-0B285B019C88}" type="datetimeFigureOut">
              <a:rPr lang="en-US" smtClean="0"/>
              <a:pPr/>
              <a:t>5/15/24</a:t>
            </a:fld>
            <a:endParaRPr lang="en-US"/>
          </a:p>
        </p:txBody>
      </p:sp>
      <p:sp>
        <p:nvSpPr>
          <p:cNvPr id="6" name="Footer Placeholder 5"/>
          <p:cNvSpPr>
            <a:spLocks noGrp="1"/>
          </p:cNvSpPr>
          <p:nvPr>
            <p:ph type="ftr" sz="quarter" idx="11"/>
          </p:nvPr>
        </p:nvSpPr>
        <p:spPr/>
        <p:txBody>
          <a:bodyPr/>
          <a:lstStyle/>
          <a:p>
            <a:endParaRPr lang="en-US"/>
          </a:p>
        </p:txBody>
      </p:sp>
      <p:sp>
        <p:nvSpPr>
          <p:cNvPr id="20" name="Rectangle 19"/>
          <p:cNvSpPr/>
          <p:nvPr/>
        </p:nvSpPr>
        <p:spPr>
          <a:xfrm>
            <a:off x="7745644" y="-7177"/>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3494137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3" name="Group 2"/>
          <p:cNvGrpSpPr/>
          <p:nvPr/>
        </p:nvGrpSpPr>
        <p:grpSpPr>
          <a:xfrm>
            <a:off x="-2266" y="-2022"/>
            <a:ext cx="9146266" cy="6861037"/>
            <a:chOff x="-2266" y="-2022"/>
            <a:chExt cx="9146266" cy="6861037"/>
          </a:xfrm>
        </p:grpSpPr>
        <p:sp>
          <p:nvSpPr>
            <p:cNvPr id="11" name="Rectangle 10"/>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Rectangle 17"/>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13"/>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2"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1" y="927101"/>
            <a:ext cx="6422004" cy="1692720"/>
          </a:xfrm>
        </p:spPr>
        <p:txBody>
          <a:bodyPr/>
          <a:lstStyle>
            <a:lvl1pPr>
              <a:defRPr sz="3600"/>
            </a:lvl1pPr>
          </a:lstStyle>
          <a:p>
            <a:r>
              <a:rPr lang="en-US"/>
              <a:t>Click to edit Master title style</a:t>
            </a:r>
          </a:p>
        </p:txBody>
      </p:sp>
      <p:sp>
        <p:nvSpPr>
          <p:cNvPr id="15" name="Text Placeholder 3"/>
          <p:cNvSpPr>
            <a:spLocks noGrp="1"/>
          </p:cNvSpPr>
          <p:nvPr>
            <p:ph type="body" sz="half" idx="13"/>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7745644" y="-7177"/>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553695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6"/>
        <p:cNvGrpSpPr/>
        <p:nvPr/>
      </p:nvGrpSpPr>
      <p:grpSpPr>
        <a:xfrm>
          <a:off x="0" y="0"/>
          <a:ext cx="0" cy="0"/>
          <a:chOff x="0" y="0"/>
          <a:chExt cx="0" cy="0"/>
        </a:xfrm>
      </p:grpSpPr>
      <p:sp>
        <p:nvSpPr>
          <p:cNvPr id="37" name="Google Shape;37;p21"/>
          <p:cNvSpPr txBox="1">
            <a:spLocks noGrp="1"/>
          </p:cNvSpPr>
          <p:nvPr>
            <p:ph type="title"/>
          </p:nvPr>
        </p:nvSpPr>
        <p:spPr>
          <a:xfrm>
            <a:off x="866442" y="927101"/>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body" idx="1"/>
          </p:nvPr>
        </p:nvSpPr>
        <p:spPr>
          <a:xfrm>
            <a:off x="866441" y="2489199"/>
            <a:ext cx="3636979" cy="353060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9" name="Google Shape;39;p21"/>
          <p:cNvSpPr txBox="1">
            <a:spLocks noGrp="1"/>
          </p:cNvSpPr>
          <p:nvPr>
            <p:ph type="body" idx="2"/>
          </p:nvPr>
        </p:nvSpPr>
        <p:spPr>
          <a:xfrm>
            <a:off x="4640581" y="2489201"/>
            <a:ext cx="3636981" cy="3553245"/>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40" name="Google Shape;40;p21"/>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1"/>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2684893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2266" y="-2022"/>
            <a:ext cx="9146266" cy="6861037"/>
            <a:chOff x="-2266" y="-2022"/>
            <a:chExt cx="9146266" cy="6861037"/>
          </a:xfrm>
        </p:grpSpPr>
        <p:sp>
          <p:nvSpPr>
            <p:cNvPr id="14" name="Rectangle 13"/>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12"/>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3"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11" name="TextBox 10"/>
          <p:cNvSpPr txBox="1"/>
          <p:nvPr/>
        </p:nvSpPr>
        <p:spPr bwMode="gray">
          <a:xfrm>
            <a:off x="7033421" y="2893960"/>
            <a:ext cx="679240" cy="1323439"/>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8000">
                <a:solidFill>
                  <a:schemeClr val="tx2">
                    <a:lumMod val="40000"/>
                    <a:lumOff val="60000"/>
                  </a:schemeClr>
                </a:solidFill>
              </a:rPr>
              <a:t>”</a:t>
            </a:r>
          </a:p>
        </p:txBody>
      </p:sp>
      <p:sp>
        <p:nvSpPr>
          <p:cNvPr id="10" name="TextBox 9"/>
          <p:cNvSpPr txBox="1"/>
          <p:nvPr/>
        </p:nvSpPr>
        <p:spPr bwMode="gray">
          <a:xfrm>
            <a:off x="625840" y="590998"/>
            <a:ext cx="601591" cy="1323439"/>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8000">
                <a:solidFill>
                  <a:schemeClr val="tx2">
                    <a:lumMod val="40000"/>
                    <a:lumOff val="60000"/>
                  </a:schemeClr>
                </a:solidFill>
              </a:rPr>
              <a:t>“</a:t>
            </a:r>
          </a:p>
        </p:txBody>
      </p:sp>
      <p:sp>
        <p:nvSpPr>
          <p:cNvPr id="2" name="Title 1"/>
          <p:cNvSpPr>
            <a:spLocks noGrp="1"/>
          </p:cNvSpPr>
          <p:nvPr>
            <p:ph type="title"/>
          </p:nvPr>
        </p:nvSpPr>
        <p:spPr>
          <a:xfrm>
            <a:off x="1110763" y="914400"/>
            <a:ext cx="6177681" cy="2884679"/>
          </a:xfrm>
        </p:spPr>
        <p:txBody>
          <a:bodyPr anchor="ctr"/>
          <a:lstStyle>
            <a:lvl1pPr>
              <a:defRPr sz="3600"/>
            </a:lvl1pPr>
          </a:lstStyle>
          <a:p>
            <a:r>
              <a:rPr lang="en-US"/>
              <a:t>Click to edit Master title style</a:t>
            </a:r>
          </a:p>
        </p:txBody>
      </p:sp>
      <p:sp>
        <p:nvSpPr>
          <p:cNvPr id="17" name="Text Placeholder 3"/>
          <p:cNvSpPr>
            <a:spLocks noGrp="1"/>
          </p:cNvSpPr>
          <p:nvPr>
            <p:ph type="body" sz="half" idx="13"/>
          </p:nvPr>
        </p:nvSpPr>
        <p:spPr bwMode="gray">
          <a:xfrm>
            <a:off x="1387279" y="3809278"/>
            <a:ext cx="5646142" cy="333113"/>
          </a:xfrm>
        </p:spPr>
        <p:txBody>
          <a:bodyPr>
            <a:normAutofit/>
          </a:bodyPr>
          <a:lstStyle>
            <a:lvl1pPr marL="0" indent="0">
              <a:buNone/>
              <a:defRPr lang="en-US" sz="1400" b="0" i="0" kern="1200" cap="small" dirty="0">
                <a:solidFill>
                  <a:schemeClr val="tx2">
                    <a:lumMod val="40000"/>
                    <a:lumOff val="6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Text Placeholder 3"/>
          <p:cNvSpPr>
            <a:spLocks noGrp="1"/>
          </p:cNvSpPr>
          <p:nvPr>
            <p:ph type="body" sz="half" idx="2"/>
          </p:nvPr>
        </p:nvSpPr>
        <p:spPr>
          <a:xfrm>
            <a:off x="878870" y="5000815"/>
            <a:ext cx="6422005" cy="101817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22" name="Rectangle 21"/>
          <p:cNvSpPr/>
          <p:nvPr/>
        </p:nvSpPr>
        <p:spPr>
          <a:xfrm>
            <a:off x="7745644" y="-7177"/>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433829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2266" y="-2022"/>
            <a:ext cx="9146266" cy="6861037"/>
            <a:chOff x="-2266" y="-2022"/>
            <a:chExt cx="9146266" cy="6861037"/>
          </a:xfrm>
        </p:grpSpPr>
        <p:sp>
          <p:nvSpPr>
            <p:cNvPr id="10" name="Rectangle 9"/>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1" y="2057400"/>
            <a:ext cx="6422004" cy="209550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866441" y="5159399"/>
            <a:ext cx="6422004"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11" name="Rectangle 10"/>
          <p:cNvSpPr/>
          <p:nvPr/>
        </p:nvSpPr>
        <p:spPr>
          <a:xfrm>
            <a:off x="7744507" y="39"/>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1554813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864852" y="921453"/>
            <a:ext cx="6423592" cy="715512"/>
          </a:xfrm>
        </p:spPr>
        <p:txBody>
          <a:bodyPr anchor="ctr"/>
          <a:lstStyle>
            <a:lvl1pPr>
              <a:defRPr sz="3200"/>
            </a:lvl1pPr>
          </a:lstStyle>
          <a:p>
            <a:r>
              <a:rPr lang="en-US"/>
              <a:t>Click to edit Master title style</a:t>
            </a:r>
          </a:p>
        </p:txBody>
      </p:sp>
      <p:sp>
        <p:nvSpPr>
          <p:cNvPr id="3" name="Text Placeholder 2"/>
          <p:cNvSpPr>
            <a:spLocks noGrp="1"/>
          </p:cNvSpPr>
          <p:nvPr>
            <p:ph type="body" idx="1"/>
          </p:nvPr>
        </p:nvSpPr>
        <p:spPr>
          <a:xfrm>
            <a:off x="866440" y="2489200"/>
            <a:ext cx="2313431"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2" name="Text Placeholder 3"/>
          <p:cNvSpPr>
            <a:spLocks noGrp="1"/>
          </p:cNvSpPr>
          <p:nvPr>
            <p:ph type="body" sz="half" idx="15"/>
          </p:nvPr>
        </p:nvSpPr>
        <p:spPr>
          <a:xfrm>
            <a:off x="866440" y="3147162"/>
            <a:ext cx="2313431" cy="2877717"/>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408471" y="2485332"/>
            <a:ext cx="232675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Text Placeholder 3"/>
          <p:cNvSpPr>
            <a:spLocks noGrp="1"/>
          </p:cNvSpPr>
          <p:nvPr>
            <p:ph type="body" sz="half" idx="16"/>
          </p:nvPr>
        </p:nvSpPr>
        <p:spPr>
          <a:xfrm>
            <a:off x="3408471" y="3147162"/>
            <a:ext cx="2326750" cy="2888367"/>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963820" y="2489200"/>
            <a:ext cx="231374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4" name="Text Placeholder 3"/>
          <p:cNvSpPr>
            <a:spLocks noGrp="1"/>
          </p:cNvSpPr>
          <p:nvPr>
            <p:ph type="body" sz="half" idx="17"/>
          </p:nvPr>
        </p:nvSpPr>
        <p:spPr>
          <a:xfrm>
            <a:off x="5963820" y="3147162"/>
            <a:ext cx="2313740" cy="2877717"/>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287101" y="2489200"/>
            <a:ext cx="0" cy="3535679"/>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622" y="2489200"/>
            <a:ext cx="0" cy="3535679"/>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5B20A79-6490-9F49-9409-0B285B019C88}" type="datetimeFigureOut">
              <a:rPr lang="en-US" smtClean="0"/>
              <a:pPr/>
              <a:t>5/15/24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07931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1" y="927101"/>
            <a:ext cx="6423592" cy="709864"/>
          </a:xfrm>
        </p:spPr>
        <p:txBody>
          <a:bodyPr anchor="ctr"/>
          <a:lstStyle>
            <a:lvl1pPr>
              <a:defRPr sz="3200"/>
            </a:lvl1pPr>
          </a:lstStyle>
          <a:p>
            <a:r>
              <a:rPr lang="en-US"/>
              <a:t>Click to edit Master title style</a:t>
            </a:r>
          </a:p>
        </p:txBody>
      </p:sp>
      <p:sp>
        <p:nvSpPr>
          <p:cNvPr id="3" name="Text Placeholder 2"/>
          <p:cNvSpPr>
            <a:spLocks noGrp="1"/>
          </p:cNvSpPr>
          <p:nvPr>
            <p:ph type="body" idx="1"/>
          </p:nvPr>
        </p:nvSpPr>
        <p:spPr>
          <a:xfrm>
            <a:off x="880390" y="4179595"/>
            <a:ext cx="2295329" cy="657961"/>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021261" y="2489200"/>
            <a:ext cx="2012937"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3" name="Text Placeholder 3"/>
          <p:cNvSpPr>
            <a:spLocks noGrp="1"/>
          </p:cNvSpPr>
          <p:nvPr>
            <p:ph type="body" sz="half" idx="18"/>
          </p:nvPr>
        </p:nvSpPr>
        <p:spPr>
          <a:xfrm>
            <a:off x="866439" y="4848208"/>
            <a:ext cx="2309279" cy="1176672"/>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430434" y="4179594"/>
            <a:ext cx="2291674"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16"/>
          </p:nvPr>
        </p:nvSpPr>
        <p:spPr>
          <a:xfrm>
            <a:off x="3550622" y="2486834"/>
            <a:ext cx="2025182" cy="144970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19"/>
          </p:nvPr>
        </p:nvSpPr>
        <p:spPr>
          <a:xfrm>
            <a:off x="3404318" y="4848209"/>
            <a:ext cx="2317790" cy="1188374"/>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963820" y="4166523"/>
            <a:ext cx="2304671" cy="681684"/>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17"/>
          </p:nvPr>
        </p:nvSpPr>
        <p:spPr>
          <a:xfrm>
            <a:off x="6104946" y="2489200"/>
            <a:ext cx="2018838"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7" name="Text Placeholder 3"/>
          <p:cNvSpPr>
            <a:spLocks noGrp="1"/>
          </p:cNvSpPr>
          <p:nvPr>
            <p:ph type="body" sz="half" idx="20"/>
          </p:nvPr>
        </p:nvSpPr>
        <p:spPr>
          <a:xfrm>
            <a:off x="5963820" y="4848209"/>
            <a:ext cx="2304671" cy="1189427"/>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294441" y="2489200"/>
            <a:ext cx="0" cy="3535679"/>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622" y="2489200"/>
            <a:ext cx="0" cy="3548436"/>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5B20A79-6490-9F49-9409-0B285B019C88}" type="datetimeFigureOut">
              <a:rPr lang="en-US" smtClean="0"/>
              <a:pPr/>
              <a:t>5/15/24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5922645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 name="Title 1"/>
          <p:cNvSpPr>
            <a:spLocks noGrp="1"/>
          </p:cNvSpPr>
          <p:nvPr>
            <p:ph type="title"/>
          </p:nvPr>
        </p:nvSpPr>
        <p:spPr>
          <a:xfrm>
            <a:off x="864852" y="921453"/>
            <a:ext cx="6423592" cy="715512"/>
          </a:xfrm>
        </p:spPr>
        <p:txBody>
          <a:bodyPr anchor="ctr"/>
          <a:lstStyle>
            <a:lvl1pPr>
              <a:defRPr sz="3200"/>
            </a:lvl1pPr>
          </a:lstStyle>
          <a:p>
            <a:r>
              <a:rPr lang="en-US"/>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1028182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0" name="Group 9"/>
          <p:cNvGrpSpPr/>
          <p:nvPr/>
        </p:nvGrpSpPr>
        <p:grpSpPr>
          <a:xfrm>
            <a:off x="-2266" y="-2022"/>
            <a:ext cx="9146266" cy="6861037"/>
            <a:chOff x="-2266" y="-2022"/>
            <a:chExt cx="9146266" cy="6861037"/>
          </a:xfrm>
        </p:grpSpPr>
        <p:sp>
          <p:nvSpPr>
            <p:cNvPr id="11" name="Rectangle 10"/>
            <p:cNvSpPr/>
            <p:nvPr/>
          </p:nvSpPr>
          <p:spPr>
            <a:xfrm>
              <a:off x="0" y="0"/>
              <a:ext cx="9144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7"/>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Vertical Title 1"/>
          <p:cNvSpPr>
            <a:spLocks noGrp="1"/>
          </p:cNvSpPr>
          <p:nvPr>
            <p:ph type="title" orient="vert"/>
          </p:nvPr>
        </p:nvSpPr>
        <p:spPr>
          <a:xfrm>
            <a:off x="6168970" y="1447799"/>
            <a:ext cx="1119474" cy="4571999"/>
          </a:xfrm>
        </p:spPr>
        <p:txBody>
          <a:bodyPr vert="eaVert" anchor="ctr" anchorCtr="0"/>
          <a:lstStyle/>
          <a:p>
            <a:r>
              <a:rPr lang="en-US"/>
              <a:t>Click to edit Master title style</a:t>
            </a:r>
          </a:p>
        </p:txBody>
      </p:sp>
      <p:sp>
        <p:nvSpPr>
          <p:cNvPr id="3" name="Vertical Text Placeholder 2"/>
          <p:cNvSpPr>
            <a:spLocks noGrp="1"/>
          </p:cNvSpPr>
          <p:nvPr>
            <p:ph type="body" orient="vert" idx="1"/>
          </p:nvPr>
        </p:nvSpPr>
        <p:spPr>
          <a:xfrm>
            <a:off x="866440" y="1447799"/>
            <a:ext cx="4417234" cy="4572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20A79-6490-9F49-9409-0B285B019C88}" type="datetimeFigureOut">
              <a:rPr lang="en-US" smtClean="0"/>
              <a:pPr/>
              <a:t>5/15/24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7744507" y="39"/>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12364" y="295730"/>
            <a:ext cx="738909" cy="767687"/>
          </a:xfrm>
          <a:prstGeom prst="rect">
            <a:avLst/>
          </a:prstGeom>
        </p:spPr>
        <p:txBody>
          <a:bodyPr/>
          <a:lstStyle>
            <a:lvl1pPr algn="ctr">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13840315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46066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6"/>
        <p:cNvGrpSpPr/>
        <p:nvPr/>
      </p:nvGrpSpPr>
      <p:grpSpPr>
        <a:xfrm>
          <a:off x="0" y="0"/>
          <a:ext cx="0" cy="0"/>
          <a:chOff x="0" y="0"/>
          <a:chExt cx="0" cy="0"/>
        </a:xfrm>
      </p:grpSpPr>
      <p:sp>
        <p:nvSpPr>
          <p:cNvPr id="27" name="Google Shape;27;p19"/>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2800"/>
              <a:buFont typeface="Century Gothic"/>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a:endParaRPr/>
          </a:p>
        </p:txBody>
      </p:sp>
      <p:sp>
        <p:nvSpPr>
          <p:cNvPr id="28" name="Google Shape;28;p19"/>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29" name="Google Shape;29;p19"/>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975789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3" name="Google Shape;33;p2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659248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6"/>
        <p:cNvGrpSpPr/>
        <p:nvPr/>
      </p:nvGrpSpPr>
      <p:grpSpPr>
        <a:xfrm>
          <a:off x="0" y="0"/>
          <a:ext cx="0" cy="0"/>
          <a:chOff x="0" y="0"/>
          <a:chExt cx="0" cy="0"/>
        </a:xfrm>
      </p:grpSpPr>
      <p:sp>
        <p:nvSpPr>
          <p:cNvPr id="37" name="Google Shape;37;p21"/>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body" idx="1"/>
          </p:nvPr>
        </p:nvSpPr>
        <p:spPr>
          <a:xfrm>
            <a:off x="866440" y="2489199"/>
            <a:ext cx="3636979" cy="353060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9" name="Google Shape;39;p21"/>
          <p:cNvSpPr txBox="1">
            <a:spLocks noGrp="1"/>
          </p:cNvSpPr>
          <p:nvPr>
            <p:ph type="body" idx="2"/>
          </p:nvPr>
        </p:nvSpPr>
        <p:spPr>
          <a:xfrm>
            <a:off x="4640580" y="2489199"/>
            <a:ext cx="3636981" cy="3553245"/>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40" name="Google Shape;40;p2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82575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43"/>
        <p:cNvGrpSpPr/>
        <p:nvPr/>
      </p:nvGrpSpPr>
      <p:grpSpPr>
        <a:xfrm>
          <a:off x="0" y="0"/>
          <a:ext cx="0" cy="0"/>
          <a:chOff x="0" y="0"/>
          <a:chExt cx="0" cy="0"/>
        </a:xfrm>
      </p:grpSpPr>
      <p:grpSp>
        <p:nvGrpSpPr>
          <p:cNvPr id="44" name="Google Shape;44;p22"/>
          <p:cNvGrpSpPr/>
          <p:nvPr/>
        </p:nvGrpSpPr>
        <p:grpSpPr>
          <a:xfrm>
            <a:off x="-2266" y="-2022"/>
            <a:ext cx="9146266" cy="6861037"/>
            <a:chOff x="-2266" y="-2022"/>
            <a:chExt cx="9146266" cy="6861037"/>
          </a:xfrm>
        </p:grpSpPr>
        <p:sp>
          <p:nvSpPr>
            <p:cNvPr id="45" name="Google Shape;45;p2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2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2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2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2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2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52" name="Google Shape;52;p22"/>
          <p:cNvSpPr txBox="1">
            <a:spLocks noGrp="1"/>
          </p:cNvSpPr>
          <p:nvPr>
            <p:ph type="ctrTitle"/>
          </p:nvPr>
        </p:nvSpPr>
        <p:spPr>
          <a:xfrm>
            <a:off x="866441" y="2222624"/>
            <a:ext cx="5917677" cy="25547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2"/>
              </a:buClr>
              <a:buSzPts val="4800"/>
              <a:buFont typeface="Century Gothic"/>
              <a:buNone/>
              <a:defRPr sz="4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2"/>
          <p:cNvSpPr txBox="1">
            <a:spLocks noGrp="1"/>
          </p:cNvSpPr>
          <p:nvPr>
            <p:ph type="subTitle" idx="1"/>
          </p:nvPr>
        </p:nvSpPr>
        <p:spPr>
          <a:xfrm>
            <a:off x="866441" y="4777380"/>
            <a:ext cx="5917677" cy="86142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SzPts val="1440"/>
              <a:buNone/>
              <a:defRPr cap="none">
                <a:solidFill>
                  <a:srgbClr val="86D1D8"/>
                </a:solidFill>
              </a:defRPr>
            </a:lvl1pPr>
            <a:lvl2pPr lvl="1" algn="ctr">
              <a:lnSpc>
                <a:spcPct val="100000"/>
              </a:lnSpc>
              <a:spcBef>
                <a:spcPts val="1000"/>
              </a:spcBef>
              <a:spcAft>
                <a:spcPts val="0"/>
              </a:spcAft>
              <a:buSzPts val="128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54" name="Google Shape;54;p22"/>
          <p:cNvSpPr txBox="1">
            <a:spLocks noGrp="1"/>
          </p:cNvSpPr>
          <p:nvPr>
            <p:ph type="dt" idx="10"/>
          </p:nvPr>
        </p:nvSpPr>
        <p:spPr>
          <a:xfrm rot="5400000">
            <a:off x="7497420" y="1824010"/>
            <a:ext cx="990599" cy="240258"/>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2"/>
          <p:cNvSpPr txBox="1">
            <a:spLocks noGrp="1"/>
          </p:cNvSpPr>
          <p:nvPr>
            <p:ph type="ftr" idx="11"/>
          </p:nvPr>
        </p:nvSpPr>
        <p:spPr>
          <a:xfrm rot="5400000">
            <a:off x="6246569" y="3264409"/>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22"/>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783673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43"/>
        <p:cNvGrpSpPr/>
        <p:nvPr/>
      </p:nvGrpSpPr>
      <p:grpSpPr>
        <a:xfrm>
          <a:off x="0" y="0"/>
          <a:ext cx="0" cy="0"/>
          <a:chOff x="0" y="0"/>
          <a:chExt cx="0" cy="0"/>
        </a:xfrm>
      </p:grpSpPr>
      <p:grpSp>
        <p:nvGrpSpPr>
          <p:cNvPr id="44" name="Google Shape;44;p22"/>
          <p:cNvGrpSpPr/>
          <p:nvPr/>
        </p:nvGrpSpPr>
        <p:grpSpPr>
          <a:xfrm>
            <a:off x="-2266" y="-2022"/>
            <a:ext cx="9146266" cy="6861037"/>
            <a:chOff x="-2266" y="-2022"/>
            <a:chExt cx="9146266" cy="6861037"/>
          </a:xfrm>
        </p:grpSpPr>
        <p:sp>
          <p:nvSpPr>
            <p:cNvPr id="45" name="Google Shape;45;p2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2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2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2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2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2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52" name="Google Shape;52;p22"/>
          <p:cNvSpPr txBox="1">
            <a:spLocks noGrp="1"/>
          </p:cNvSpPr>
          <p:nvPr>
            <p:ph type="ctrTitle"/>
          </p:nvPr>
        </p:nvSpPr>
        <p:spPr>
          <a:xfrm>
            <a:off x="866441" y="2222624"/>
            <a:ext cx="5917677" cy="25547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2"/>
              </a:buClr>
              <a:buSzPts val="4800"/>
              <a:buFont typeface="Century Gothic"/>
              <a:buNone/>
              <a:defRPr sz="4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2"/>
          <p:cNvSpPr txBox="1">
            <a:spLocks noGrp="1"/>
          </p:cNvSpPr>
          <p:nvPr>
            <p:ph type="subTitle" idx="1"/>
          </p:nvPr>
        </p:nvSpPr>
        <p:spPr>
          <a:xfrm>
            <a:off x="866441" y="4777380"/>
            <a:ext cx="5917677" cy="86142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SzPts val="1440"/>
              <a:buNone/>
              <a:defRPr cap="none">
                <a:solidFill>
                  <a:srgbClr val="86D1D8"/>
                </a:solidFill>
              </a:defRPr>
            </a:lvl1pPr>
            <a:lvl2pPr lvl="1" algn="ctr">
              <a:lnSpc>
                <a:spcPct val="100000"/>
              </a:lnSpc>
              <a:spcBef>
                <a:spcPts val="1000"/>
              </a:spcBef>
              <a:spcAft>
                <a:spcPts val="0"/>
              </a:spcAft>
              <a:buSzPts val="128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54" name="Google Shape;54;p22"/>
          <p:cNvSpPr txBox="1">
            <a:spLocks noGrp="1"/>
          </p:cNvSpPr>
          <p:nvPr>
            <p:ph type="dt" idx="10"/>
          </p:nvPr>
        </p:nvSpPr>
        <p:spPr>
          <a:xfrm rot="5400000">
            <a:off x="7497419" y="1824010"/>
            <a:ext cx="990599" cy="240258"/>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2"/>
          <p:cNvSpPr txBox="1">
            <a:spLocks noGrp="1"/>
          </p:cNvSpPr>
          <p:nvPr>
            <p:ph type="ftr" idx="11"/>
          </p:nvPr>
        </p:nvSpPr>
        <p:spPr>
          <a:xfrm rot="5400000">
            <a:off x="6246568" y="326440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22"/>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65613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58"/>
        <p:cNvGrpSpPr/>
        <p:nvPr/>
      </p:nvGrpSpPr>
      <p:grpSpPr>
        <a:xfrm>
          <a:off x="0" y="0"/>
          <a:ext cx="0" cy="0"/>
          <a:chOff x="0" y="0"/>
          <a:chExt cx="0" cy="0"/>
        </a:xfrm>
      </p:grpSpPr>
      <p:grpSp>
        <p:nvGrpSpPr>
          <p:cNvPr id="59" name="Google Shape;59;p23"/>
          <p:cNvGrpSpPr/>
          <p:nvPr/>
        </p:nvGrpSpPr>
        <p:grpSpPr>
          <a:xfrm>
            <a:off x="-2266" y="-2022"/>
            <a:ext cx="9146266" cy="6861037"/>
            <a:chOff x="-2266" y="-2022"/>
            <a:chExt cx="9146266" cy="6861037"/>
          </a:xfrm>
        </p:grpSpPr>
        <p:sp>
          <p:nvSpPr>
            <p:cNvPr id="60" name="Google Shape;60;p23"/>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23"/>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23"/>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23"/>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23"/>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23"/>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23"/>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23"/>
            <p:cNvSpPr/>
            <p:nvPr/>
          </p:nvSpPr>
          <p:spPr>
            <a:xfrm rot="-5912394">
              <a:off x="3320102"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23"/>
            <p:cNvSpPr/>
            <p:nvPr/>
          </p:nvSpPr>
          <p:spPr>
            <a:xfrm rot="-5400000">
              <a:off x="3105027"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69" name="Google Shape;69;p23"/>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70" name="Google Shape;70;p23"/>
          <p:cNvSpPr txBox="1">
            <a:spLocks noGrp="1"/>
          </p:cNvSpPr>
          <p:nvPr>
            <p:ph type="title"/>
          </p:nvPr>
        </p:nvSpPr>
        <p:spPr>
          <a:xfrm>
            <a:off x="866443" y="2257588"/>
            <a:ext cx="3101763" cy="302034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3"/>
          <p:cNvSpPr txBox="1">
            <a:spLocks noGrp="1"/>
          </p:cNvSpPr>
          <p:nvPr>
            <p:ph type="body" idx="1"/>
          </p:nvPr>
        </p:nvSpPr>
        <p:spPr>
          <a:xfrm>
            <a:off x="5119261" y="2257267"/>
            <a:ext cx="3054653" cy="302034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72" name="Google Shape;72;p2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3"/>
          <p:cNvSpPr/>
          <p:nvPr/>
        </p:nvSpPr>
        <p:spPr>
          <a:xfrm>
            <a:off x="7745644"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3"/>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551472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24"/>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4"/>
          <p:cNvSpPr txBox="1">
            <a:spLocks noGrp="1"/>
          </p:cNvSpPr>
          <p:nvPr>
            <p:ph type="body" idx="1"/>
          </p:nvPr>
        </p:nvSpPr>
        <p:spPr>
          <a:xfrm>
            <a:off x="866440" y="2489200"/>
            <a:ext cx="3636979"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79" name="Google Shape;79;p24"/>
          <p:cNvSpPr txBox="1">
            <a:spLocks noGrp="1"/>
          </p:cNvSpPr>
          <p:nvPr>
            <p:ph type="body" idx="2"/>
          </p:nvPr>
        </p:nvSpPr>
        <p:spPr>
          <a:xfrm>
            <a:off x="866441" y="3248040"/>
            <a:ext cx="3636978" cy="2771761"/>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0" name="Google Shape;80;p24"/>
          <p:cNvSpPr txBox="1">
            <a:spLocks noGrp="1"/>
          </p:cNvSpPr>
          <p:nvPr>
            <p:ph type="body" idx="3"/>
          </p:nvPr>
        </p:nvSpPr>
        <p:spPr>
          <a:xfrm>
            <a:off x="4640580" y="2488750"/>
            <a:ext cx="3636980"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1" name="Google Shape;81;p24"/>
          <p:cNvSpPr txBox="1">
            <a:spLocks noGrp="1"/>
          </p:cNvSpPr>
          <p:nvPr>
            <p:ph type="body" idx="4"/>
          </p:nvPr>
        </p:nvSpPr>
        <p:spPr>
          <a:xfrm>
            <a:off x="4640581" y="3248040"/>
            <a:ext cx="3636980" cy="277390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2" name="Google Shape;82;p2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4"/>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125150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85"/>
        <p:cNvGrpSpPr/>
        <p:nvPr/>
      </p:nvGrpSpPr>
      <p:grpSpPr>
        <a:xfrm>
          <a:off x="0" y="0"/>
          <a:ext cx="0" cy="0"/>
          <a:chOff x="0" y="0"/>
          <a:chExt cx="0" cy="0"/>
        </a:xfrm>
      </p:grpSpPr>
      <p:sp>
        <p:nvSpPr>
          <p:cNvPr id="86" name="Google Shape;86;p25"/>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5"/>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397284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90"/>
        <p:cNvGrpSpPr/>
        <p:nvPr/>
      </p:nvGrpSpPr>
      <p:grpSpPr>
        <a:xfrm>
          <a:off x="0" y="0"/>
          <a:ext cx="0" cy="0"/>
          <a:chOff x="0" y="0"/>
          <a:chExt cx="0" cy="0"/>
        </a:xfrm>
      </p:grpSpPr>
      <p:sp>
        <p:nvSpPr>
          <p:cNvPr id="91" name="Google Shape;91;p2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6"/>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26"/>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053796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Content with Caption">
    <p:spTree>
      <p:nvGrpSpPr>
        <p:cNvPr id="1" name="Shape 95"/>
        <p:cNvGrpSpPr/>
        <p:nvPr/>
      </p:nvGrpSpPr>
      <p:grpSpPr>
        <a:xfrm>
          <a:off x="0" y="0"/>
          <a:ext cx="0" cy="0"/>
          <a:chOff x="0" y="0"/>
          <a:chExt cx="0" cy="0"/>
        </a:xfrm>
      </p:grpSpPr>
      <p:grpSp>
        <p:nvGrpSpPr>
          <p:cNvPr id="96" name="Google Shape;96;p27"/>
          <p:cNvGrpSpPr/>
          <p:nvPr/>
        </p:nvGrpSpPr>
        <p:grpSpPr>
          <a:xfrm>
            <a:off x="-2266" y="-2022"/>
            <a:ext cx="9146266" cy="6861037"/>
            <a:chOff x="-2266" y="-2022"/>
            <a:chExt cx="9146266" cy="6861037"/>
          </a:xfrm>
        </p:grpSpPr>
        <p:sp>
          <p:nvSpPr>
            <p:cNvPr id="97" name="Google Shape;97;p27"/>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27"/>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27"/>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27"/>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7"/>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7"/>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27"/>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27"/>
            <p:cNvSpPr/>
            <p:nvPr/>
          </p:nvSpPr>
          <p:spPr>
            <a:xfrm rot="-5912394">
              <a:off x="2769747"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27"/>
            <p:cNvSpPr/>
            <p:nvPr/>
          </p:nvSpPr>
          <p:spPr>
            <a:xfrm rot="-5400000">
              <a:off x="2548536"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06" name="Google Shape;106;p27"/>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07" name="Google Shape;107;p27"/>
          <p:cNvSpPr txBox="1">
            <a:spLocks noGrp="1"/>
          </p:cNvSpPr>
          <p:nvPr>
            <p:ph type="title"/>
          </p:nvPr>
        </p:nvSpPr>
        <p:spPr>
          <a:xfrm>
            <a:off x="866440" y="1447800"/>
            <a:ext cx="2712590" cy="149558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7"/>
          <p:cNvSpPr txBox="1">
            <a:spLocks noGrp="1"/>
          </p:cNvSpPr>
          <p:nvPr>
            <p:ph type="body" idx="1"/>
          </p:nvPr>
        </p:nvSpPr>
        <p:spPr>
          <a:xfrm>
            <a:off x="4568927" y="1452881"/>
            <a:ext cx="3632850" cy="4572000"/>
          </a:xfrm>
          <a:prstGeom prst="rect">
            <a:avLst/>
          </a:prstGeom>
          <a:noFill/>
          <a:ln>
            <a:noFill/>
          </a:ln>
        </p:spPr>
        <p:txBody>
          <a:bodyPr spcFirstLastPara="1" wrap="square" lIns="91425" tIns="45700" rIns="91425" bIns="45700" anchor="ctr"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09" name="Google Shape;109;p27"/>
          <p:cNvSpPr txBox="1">
            <a:spLocks noGrp="1"/>
          </p:cNvSpPr>
          <p:nvPr>
            <p:ph type="body" idx="2"/>
          </p:nvPr>
        </p:nvSpPr>
        <p:spPr>
          <a:xfrm>
            <a:off x="866440" y="3086845"/>
            <a:ext cx="2712590" cy="293803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10" name="Google Shape;110;p27"/>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27"/>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7"/>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27"/>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024629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 with Caption">
    <p:spTree>
      <p:nvGrpSpPr>
        <p:cNvPr id="1" name="Shape 114"/>
        <p:cNvGrpSpPr/>
        <p:nvPr/>
      </p:nvGrpSpPr>
      <p:grpSpPr>
        <a:xfrm>
          <a:off x="0" y="0"/>
          <a:ext cx="0" cy="0"/>
          <a:chOff x="0" y="0"/>
          <a:chExt cx="0" cy="0"/>
        </a:xfrm>
      </p:grpSpPr>
      <p:grpSp>
        <p:nvGrpSpPr>
          <p:cNvPr id="115" name="Google Shape;115;p28"/>
          <p:cNvGrpSpPr/>
          <p:nvPr/>
        </p:nvGrpSpPr>
        <p:grpSpPr>
          <a:xfrm>
            <a:off x="-2266" y="-2022"/>
            <a:ext cx="9146266" cy="6861037"/>
            <a:chOff x="-2266" y="-2022"/>
            <a:chExt cx="9146266" cy="6861037"/>
          </a:xfrm>
        </p:grpSpPr>
        <p:sp>
          <p:nvSpPr>
            <p:cNvPr id="116" name="Google Shape;116;p28"/>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2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2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2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2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28"/>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28"/>
            <p:cNvSpPr/>
            <p:nvPr/>
          </p:nvSpPr>
          <p:spPr>
            <a:xfrm rot="-5912394">
              <a:off x="3074559"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28"/>
            <p:cNvSpPr/>
            <p:nvPr/>
          </p:nvSpPr>
          <p:spPr>
            <a:xfrm rot="-5400000">
              <a:off x="2852610"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25" name="Google Shape;125;p2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26" name="Google Shape;126;p28"/>
          <p:cNvSpPr txBox="1">
            <a:spLocks noGrp="1"/>
          </p:cNvSpPr>
          <p:nvPr>
            <p:ph type="title"/>
          </p:nvPr>
        </p:nvSpPr>
        <p:spPr>
          <a:xfrm>
            <a:off x="851591" y="1343112"/>
            <a:ext cx="3001938" cy="1613085"/>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28"/>
          <p:cNvSpPr>
            <a:spLocks noGrp="1"/>
          </p:cNvSpPr>
          <p:nvPr>
            <p:ph type="pic" idx="2"/>
          </p:nvPr>
        </p:nvSpPr>
        <p:spPr>
          <a:xfrm>
            <a:off x="4722909" y="1320800"/>
            <a:ext cx="2791102" cy="42164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28" name="Google Shape;128;p28"/>
          <p:cNvSpPr txBox="1">
            <a:spLocks noGrp="1"/>
          </p:cNvSpPr>
          <p:nvPr>
            <p:ph type="body" idx="1"/>
          </p:nvPr>
        </p:nvSpPr>
        <p:spPr>
          <a:xfrm>
            <a:off x="851592" y="3086100"/>
            <a:ext cx="3001938" cy="245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29" name="Google Shape;129;p2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8"/>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2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06205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Panoramic Picture with Caption">
  <p:cSld name="Panoramic Picture with Caption">
    <p:spTree>
      <p:nvGrpSpPr>
        <p:cNvPr id="1" name="Shape 133"/>
        <p:cNvGrpSpPr/>
        <p:nvPr/>
      </p:nvGrpSpPr>
      <p:grpSpPr>
        <a:xfrm>
          <a:off x="0" y="0"/>
          <a:ext cx="0" cy="0"/>
          <a:chOff x="0" y="0"/>
          <a:chExt cx="0" cy="0"/>
        </a:xfrm>
      </p:grpSpPr>
      <p:grpSp>
        <p:nvGrpSpPr>
          <p:cNvPr id="134" name="Google Shape;134;p29"/>
          <p:cNvGrpSpPr/>
          <p:nvPr/>
        </p:nvGrpSpPr>
        <p:grpSpPr>
          <a:xfrm>
            <a:off x="-2266" y="-2022"/>
            <a:ext cx="9146266" cy="6861037"/>
            <a:chOff x="-2266" y="-2022"/>
            <a:chExt cx="9146266" cy="6861037"/>
          </a:xfrm>
        </p:grpSpPr>
        <p:sp>
          <p:nvSpPr>
            <p:cNvPr id="135" name="Google Shape;135;p29"/>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29"/>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29"/>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29"/>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29"/>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29"/>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29"/>
            <p:cNvSpPr/>
            <p:nvPr/>
          </p:nvSpPr>
          <p:spPr>
            <a:xfrm rot="10204164">
              <a:off x="426788" y="456424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29"/>
            <p:cNvSpPr/>
            <p:nvPr/>
          </p:nvSpPr>
          <p:spPr>
            <a:xfrm>
              <a:off x="421503" y="402165"/>
              <a:ext cx="8327939" cy="3141135"/>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29"/>
            <p:cNvSpPr/>
            <p:nvPr/>
          </p:nvSpPr>
          <p:spPr>
            <a:xfrm rot="10800000">
              <a:off x="485023" y="2670079"/>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29"/>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45" name="Google Shape;145;p29"/>
          <p:cNvSpPr txBox="1">
            <a:spLocks noGrp="1"/>
          </p:cNvSpPr>
          <p:nvPr>
            <p:ph type="title"/>
          </p:nvPr>
        </p:nvSpPr>
        <p:spPr>
          <a:xfrm>
            <a:off x="866443" y="4961453"/>
            <a:ext cx="6422002"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9"/>
          <p:cNvSpPr>
            <a:spLocks noGrp="1"/>
          </p:cNvSpPr>
          <p:nvPr>
            <p:ph type="pic" idx="2"/>
          </p:nvPr>
        </p:nvSpPr>
        <p:spPr>
          <a:xfrm>
            <a:off x="866441" y="685800"/>
            <a:ext cx="6422004" cy="34290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47" name="Google Shape;147;p29"/>
          <p:cNvSpPr txBox="1">
            <a:spLocks noGrp="1"/>
          </p:cNvSpPr>
          <p:nvPr>
            <p:ph type="body" idx="1"/>
          </p:nvPr>
        </p:nvSpPr>
        <p:spPr>
          <a:xfrm>
            <a:off x="866443" y="5528191"/>
            <a:ext cx="6422003" cy="4937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48" name="Google Shape;148;p29"/>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29"/>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9"/>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9"/>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505676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52"/>
        <p:cNvGrpSpPr/>
        <p:nvPr/>
      </p:nvGrpSpPr>
      <p:grpSpPr>
        <a:xfrm>
          <a:off x="0" y="0"/>
          <a:ext cx="0" cy="0"/>
          <a:chOff x="0" y="0"/>
          <a:chExt cx="0" cy="0"/>
        </a:xfrm>
      </p:grpSpPr>
      <p:grpSp>
        <p:nvGrpSpPr>
          <p:cNvPr id="153" name="Google Shape;153;p30"/>
          <p:cNvGrpSpPr/>
          <p:nvPr/>
        </p:nvGrpSpPr>
        <p:grpSpPr>
          <a:xfrm>
            <a:off x="-2266" y="-2022"/>
            <a:ext cx="9146266" cy="6861037"/>
            <a:chOff x="-2266" y="-2022"/>
            <a:chExt cx="9146266" cy="6861037"/>
          </a:xfrm>
        </p:grpSpPr>
        <p:sp>
          <p:nvSpPr>
            <p:cNvPr id="154" name="Google Shape;154;p30"/>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30"/>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0"/>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0"/>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30"/>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30"/>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30"/>
            <p:cNvSpPr/>
            <p:nvPr/>
          </p:nvSpPr>
          <p:spPr>
            <a:xfrm>
              <a:off x="485023" y="4343399"/>
              <a:ext cx="8182128" cy="2112436"/>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30"/>
            <p:cNvSpPr/>
            <p:nvPr/>
          </p:nvSpPr>
          <p:spPr>
            <a:xfrm rot="-589932">
              <a:off x="6359946" y="2780895"/>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30"/>
            <p:cNvSpPr/>
            <p:nvPr/>
          </p:nvSpPr>
          <p:spPr>
            <a:xfrm>
              <a:off x="485023" y="2854646"/>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0"/>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64" name="Google Shape;164;p30"/>
          <p:cNvSpPr txBox="1">
            <a:spLocks noGrp="1"/>
          </p:cNvSpPr>
          <p:nvPr>
            <p:ph type="title"/>
          </p:nvPr>
        </p:nvSpPr>
        <p:spPr>
          <a:xfrm>
            <a:off x="866441" y="927101"/>
            <a:ext cx="6422004" cy="16927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30"/>
          <p:cNvSpPr txBox="1">
            <a:spLocks noGrp="1"/>
          </p:cNvSpPr>
          <p:nvPr>
            <p:ph type="body" idx="1"/>
          </p:nvPr>
        </p:nvSpPr>
        <p:spPr>
          <a:xfrm>
            <a:off x="866440" y="3488023"/>
            <a:ext cx="6422005" cy="253685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66" name="Google Shape;166;p3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30"/>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0"/>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378254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70"/>
        <p:cNvGrpSpPr/>
        <p:nvPr/>
      </p:nvGrpSpPr>
      <p:grpSpPr>
        <a:xfrm>
          <a:off x="0" y="0"/>
          <a:ext cx="0" cy="0"/>
          <a:chOff x="0" y="0"/>
          <a:chExt cx="0" cy="0"/>
        </a:xfrm>
      </p:grpSpPr>
      <p:grpSp>
        <p:nvGrpSpPr>
          <p:cNvPr id="171" name="Google Shape;171;p31"/>
          <p:cNvGrpSpPr/>
          <p:nvPr/>
        </p:nvGrpSpPr>
        <p:grpSpPr>
          <a:xfrm>
            <a:off x="-2266" y="-2022"/>
            <a:ext cx="9146266" cy="6861037"/>
            <a:chOff x="-2266" y="-2022"/>
            <a:chExt cx="9146266" cy="6861037"/>
          </a:xfrm>
        </p:grpSpPr>
        <p:sp>
          <p:nvSpPr>
            <p:cNvPr id="172" name="Google Shape;172;p31"/>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1"/>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31"/>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31"/>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31"/>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31"/>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31"/>
            <p:cNvSpPr/>
            <p:nvPr/>
          </p:nvSpPr>
          <p:spPr>
            <a:xfrm rot="-589932">
              <a:off x="6359946" y="430920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31"/>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1"/>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81" name="Google Shape;181;p31"/>
          <p:cNvSpPr txBox="1"/>
          <p:nvPr/>
        </p:nvSpPr>
        <p:spPr>
          <a:xfrm>
            <a:off x="7033421" y="2893960"/>
            <a:ext cx="679240"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2" name="Google Shape;182;p31"/>
          <p:cNvSpPr txBox="1"/>
          <p:nvPr/>
        </p:nvSpPr>
        <p:spPr>
          <a:xfrm>
            <a:off x="625840" y="590998"/>
            <a:ext cx="601591"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3" name="Google Shape;183;p31"/>
          <p:cNvSpPr txBox="1">
            <a:spLocks noGrp="1"/>
          </p:cNvSpPr>
          <p:nvPr>
            <p:ph type="title"/>
          </p:nvPr>
        </p:nvSpPr>
        <p:spPr>
          <a:xfrm>
            <a:off x="1110763" y="914400"/>
            <a:ext cx="6177681" cy="288467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31"/>
          <p:cNvSpPr txBox="1">
            <a:spLocks noGrp="1"/>
          </p:cNvSpPr>
          <p:nvPr>
            <p:ph type="body" idx="1"/>
          </p:nvPr>
        </p:nvSpPr>
        <p:spPr>
          <a:xfrm>
            <a:off x="1387279" y="3809278"/>
            <a:ext cx="5646142" cy="33311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b="0" i="0" cap="small">
                <a:solidFill>
                  <a:srgbClr val="86D1D8"/>
                </a:solidFill>
                <a:latin typeface="Century Gothic"/>
                <a:ea typeface="Century Gothic"/>
                <a:cs typeface="Century Gothic"/>
                <a:sym typeface="Century Gothic"/>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5" name="Google Shape;185;p31"/>
          <p:cNvSpPr txBox="1">
            <a:spLocks noGrp="1"/>
          </p:cNvSpPr>
          <p:nvPr>
            <p:ph type="body" idx="2"/>
          </p:nvPr>
        </p:nvSpPr>
        <p:spPr>
          <a:xfrm>
            <a:off x="878870" y="5000815"/>
            <a:ext cx="6422005" cy="101817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6" name="Google Shape;186;p3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3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31"/>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1"/>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547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58"/>
        <p:cNvGrpSpPr/>
        <p:nvPr/>
      </p:nvGrpSpPr>
      <p:grpSpPr>
        <a:xfrm>
          <a:off x="0" y="0"/>
          <a:ext cx="0" cy="0"/>
          <a:chOff x="0" y="0"/>
          <a:chExt cx="0" cy="0"/>
        </a:xfrm>
      </p:grpSpPr>
      <p:grpSp>
        <p:nvGrpSpPr>
          <p:cNvPr id="59" name="Google Shape;59;p23"/>
          <p:cNvGrpSpPr/>
          <p:nvPr/>
        </p:nvGrpSpPr>
        <p:grpSpPr>
          <a:xfrm>
            <a:off x="-2266" y="-2022"/>
            <a:ext cx="9146266" cy="6861037"/>
            <a:chOff x="-2266" y="-2022"/>
            <a:chExt cx="9146266" cy="6861037"/>
          </a:xfrm>
        </p:grpSpPr>
        <p:sp>
          <p:nvSpPr>
            <p:cNvPr id="60" name="Google Shape;60;p23"/>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23"/>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23"/>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23"/>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23"/>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23"/>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23"/>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23"/>
            <p:cNvSpPr/>
            <p:nvPr/>
          </p:nvSpPr>
          <p:spPr>
            <a:xfrm rot="-5912394">
              <a:off x="3320102"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23"/>
            <p:cNvSpPr/>
            <p:nvPr/>
          </p:nvSpPr>
          <p:spPr>
            <a:xfrm rot="-5400000">
              <a:off x="3105027"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69" name="Google Shape;69;p23"/>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70" name="Google Shape;70;p23"/>
          <p:cNvSpPr txBox="1">
            <a:spLocks noGrp="1"/>
          </p:cNvSpPr>
          <p:nvPr>
            <p:ph type="title"/>
          </p:nvPr>
        </p:nvSpPr>
        <p:spPr>
          <a:xfrm>
            <a:off x="866444" y="2257590"/>
            <a:ext cx="3101763" cy="302034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3"/>
          <p:cNvSpPr txBox="1">
            <a:spLocks noGrp="1"/>
          </p:cNvSpPr>
          <p:nvPr>
            <p:ph type="body" idx="1"/>
          </p:nvPr>
        </p:nvSpPr>
        <p:spPr>
          <a:xfrm>
            <a:off x="5119262" y="2257267"/>
            <a:ext cx="3054653" cy="302034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72" name="Google Shape;72;p23"/>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3"/>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3"/>
          <p:cNvSpPr/>
          <p:nvPr/>
        </p:nvSpPr>
        <p:spPr>
          <a:xfrm>
            <a:off x="7745644"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3"/>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321591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90"/>
        <p:cNvGrpSpPr/>
        <p:nvPr/>
      </p:nvGrpSpPr>
      <p:grpSpPr>
        <a:xfrm>
          <a:off x="0" y="0"/>
          <a:ext cx="0" cy="0"/>
          <a:chOff x="0" y="0"/>
          <a:chExt cx="0" cy="0"/>
        </a:xfrm>
      </p:grpSpPr>
      <p:grpSp>
        <p:nvGrpSpPr>
          <p:cNvPr id="191" name="Google Shape;191;p32"/>
          <p:cNvGrpSpPr/>
          <p:nvPr/>
        </p:nvGrpSpPr>
        <p:grpSpPr>
          <a:xfrm>
            <a:off x="-2266" y="-2022"/>
            <a:ext cx="9146266" cy="6861037"/>
            <a:chOff x="-2266" y="-2022"/>
            <a:chExt cx="9146266" cy="6861037"/>
          </a:xfrm>
        </p:grpSpPr>
        <p:sp>
          <p:nvSpPr>
            <p:cNvPr id="192" name="Google Shape;192;p3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3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2"/>
            <p:cNvSpPr/>
            <p:nvPr/>
          </p:nvSpPr>
          <p:spPr>
            <a:xfrm rot="-589932">
              <a:off x="6359946" y="431124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2"/>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1" name="Google Shape;201;p32"/>
          <p:cNvSpPr txBox="1">
            <a:spLocks noGrp="1"/>
          </p:cNvSpPr>
          <p:nvPr>
            <p:ph type="title"/>
          </p:nvPr>
        </p:nvSpPr>
        <p:spPr>
          <a:xfrm>
            <a:off x="866441" y="2057400"/>
            <a:ext cx="6422004" cy="20955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4000"/>
              <a:buFont typeface="Century Gothic"/>
              <a:buNone/>
              <a:defRPr sz="40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32"/>
          <p:cNvSpPr txBox="1">
            <a:spLocks noGrp="1"/>
          </p:cNvSpPr>
          <p:nvPr>
            <p:ph type="body" idx="1"/>
          </p:nvPr>
        </p:nvSpPr>
        <p:spPr>
          <a:xfrm>
            <a:off x="866441" y="5159399"/>
            <a:ext cx="6422004"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203" name="Google Shape;203;p32"/>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2"/>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2"/>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2"/>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159109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207"/>
        <p:cNvGrpSpPr/>
        <p:nvPr/>
      </p:nvGrpSpPr>
      <p:grpSpPr>
        <a:xfrm>
          <a:off x="0" y="0"/>
          <a:ext cx="0" cy="0"/>
          <a:chOff x="0" y="0"/>
          <a:chExt cx="0" cy="0"/>
        </a:xfrm>
      </p:grpSpPr>
      <p:sp>
        <p:nvSpPr>
          <p:cNvPr id="208" name="Google Shape;208;p33"/>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3"/>
          <p:cNvSpPr txBox="1">
            <a:spLocks noGrp="1"/>
          </p:cNvSpPr>
          <p:nvPr>
            <p:ph type="body" idx="1"/>
          </p:nvPr>
        </p:nvSpPr>
        <p:spPr>
          <a:xfrm>
            <a:off x="866440" y="2489200"/>
            <a:ext cx="2313431"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0" name="Google Shape;210;p33"/>
          <p:cNvSpPr txBox="1">
            <a:spLocks noGrp="1"/>
          </p:cNvSpPr>
          <p:nvPr>
            <p:ph type="body" idx="2"/>
          </p:nvPr>
        </p:nvSpPr>
        <p:spPr>
          <a:xfrm>
            <a:off x="866440" y="3147162"/>
            <a:ext cx="2313431"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1" name="Google Shape;211;p33"/>
          <p:cNvSpPr txBox="1">
            <a:spLocks noGrp="1"/>
          </p:cNvSpPr>
          <p:nvPr>
            <p:ph type="body" idx="3"/>
          </p:nvPr>
        </p:nvSpPr>
        <p:spPr>
          <a:xfrm>
            <a:off x="3408471" y="2485332"/>
            <a:ext cx="232675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2" name="Google Shape;212;p33"/>
          <p:cNvSpPr txBox="1">
            <a:spLocks noGrp="1"/>
          </p:cNvSpPr>
          <p:nvPr>
            <p:ph type="body" idx="4"/>
          </p:nvPr>
        </p:nvSpPr>
        <p:spPr>
          <a:xfrm>
            <a:off x="3408471" y="3147162"/>
            <a:ext cx="2326750" cy="288836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3" name="Google Shape;213;p33"/>
          <p:cNvSpPr txBox="1">
            <a:spLocks noGrp="1"/>
          </p:cNvSpPr>
          <p:nvPr>
            <p:ph type="body" idx="5"/>
          </p:nvPr>
        </p:nvSpPr>
        <p:spPr>
          <a:xfrm>
            <a:off x="5963820" y="2489200"/>
            <a:ext cx="231374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4" name="Google Shape;214;p33"/>
          <p:cNvSpPr txBox="1">
            <a:spLocks noGrp="1"/>
          </p:cNvSpPr>
          <p:nvPr>
            <p:ph type="body" idx="6"/>
          </p:nvPr>
        </p:nvSpPr>
        <p:spPr>
          <a:xfrm>
            <a:off x="5963820" y="3147162"/>
            <a:ext cx="2313740"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15" name="Google Shape;215;p33"/>
          <p:cNvCxnSpPr/>
          <p:nvPr/>
        </p:nvCxnSpPr>
        <p:spPr>
          <a:xfrm>
            <a:off x="328710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16" name="Google Shape;216;p33"/>
          <p:cNvCxnSpPr/>
          <p:nvPr/>
        </p:nvCxnSpPr>
        <p:spPr>
          <a:xfrm>
            <a:off x="5849622"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17" name="Google Shape;217;p3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33"/>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537140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866441" y="927101"/>
            <a:ext cx="6423592" cy="70986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34"/>
          <p:cNvSpPr txBox="1">
            <a:spLocks noGrp="1"/>
          </p:cNvSpPr>
          <p:nvPr>
            <p:ph type="body" idx="1"/>
          </p:nvPr>
        </p:nvSpPr>
        <p:spPr>
          <a:xfrm>
            <a:off x="880390" y="4179595"/>
            <a:ext cx="2295329" cy="65796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3" name="Google Shape;223;p34"/>
          <p:cNvSpPr>
            <a:spLocks noGrp="1"/>
          </p:cNvSpPr>
          <p:nvPr>
            <p:ph type="pic" idx="2"/>
          </p:nvPr>
        </p:nvSpPr>
        <p:spPr>
          <a:xfrm>
            <a:off x="1021261" y="2489200"/>
            <a:ext cx="2012937"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4" name="Google Shape;224;p34"/>
          <p:cNvSpPr txBox="1">
            <a:spLocks noGrp="1"/>
          </p:cNvSpPr>
          <p:nvPr>
            <p:ph type="body" idx="3"/>
          </p:nvPr>
        </p:nvSpPr>
        <p:spPr>
          <a:xfrm>
            <a:off x="866439" y="4848208"/>
            <a:ext cx="2309279" cy="117667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5" name="Google Shape;225;p34"/>
          <p:cNvSpPr txBox="1">
            <a:spLocks noGrp="1"/>
          </p:cNvSpPr>
          <p:nvPr>
            <p:ph type="body" idx="4"/>
          </p:nvPr>
        </p:nvSpPr>
        <p:spPr>
          <a:xfrm>
            <a:off x="3430434" y="4179594"/>
            <a:ext cx="2291674"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6" name="Google Shape;226;p34"/>
          <p:cNvSpPr>
            <a:spLocks noGrp="1"/>
          </p:cNvSpPr>
          <p:nvPr>
            <p:ph type="pic" idx="5"/>
          </p:nvPr>
        </p:nvSpPr>
        <p:spPr>
          <a:xfrm>
            <a:off x="3550622" y="2486834"/>
            <a:ext cx="2025182" cy="1449708"/>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7" name="Google Shape;227;p34"/>
          <p:cNvSpPr txBox="1">
            <a:spLocks noGrp="1"/>
          </p:cNvSpPr>
          <p:nvPr>
            <p:ph type="body" idx="6"/>
          </p:nvPr>
        </p:nvSpPr>
        <p:spPr>
          <a:xfrm>
            <a:off x="3404318" y="4848209"/>
            <a:ext cx="2317790" cy="11883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8" name="Google Shape;228;p34"/>
          <p:cNvSpPr txBox="1">
            <a:spLocks noGrp="1"/>
          </p:cNvSpPr>
          <p:nvPr>
            <p:ph type="body" idx="7"/>
          </p:nvPr>
        </p:nvSpPr>
        <p:spPr>
          <a:xfrm>
            <a:off x="5963820" y="4166523"/>
            <a:ext cx="2304671" cy="681684"/>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9" name="Google Shape;229;p34"/>
          <p:cNvSpPr>
            <a:spLocks noGrp="1"/>
          </p:cNvSpPr>
          <p:nvPr>
            <p:ph type="pic" idx="8"/>
          </p:nvPr>
        </p:nvSpPr>
        <p:spPr>
          <a:xfrm>
            <a:off x="6104946" y="2489200"/>
            <a:ext cx="2018838"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30" name="Google Shape;230;p34"/>
          <p:cNvSpPr txBox="1">
            <a:spLocks noGrp="1"/>
          </p:cNvSpPr>
          <p:nvPr>
            <p:ph type="body" idx="9"/>
          </p:nvPr>
        </p:nvSpPr>
        <p:spPr>
          <a:xfrm>
            <a:off x="5963820" y="4848209"/>
            <a:ext cx="2304671" cy="118942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31" name="Google Shape;231;p34"/>
          <p:cNvCxnSpPr/>
          <p:nvPr/>
        </p:nvCxnSpPr>
        <p:spPr>
          <a:xfrm>
            <a:off x="329444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32" name="Google Shape;232;p34"/>
          <p:cNvCxnSpPr/>
          <p:nvPr/>
        </p:nvCxnSpPr>
        <p:spPr>
          <a:xfrm>
            <a:off x="5849622" y="2489200"/>
            <a:ext cx="0" cy="3548436"/>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33" name="Google Shape;233;p3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3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34"/>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5686540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35"/>
          <p:cNvSpPr txBox="1">
            <a:spLocks noGrp="1"/>
          </p:cNvSpPr>
          <p:nvPr>
            <p:ph type="body" idx="1"/>
          </p:nvPr>
        </p:nvSpPr>
        <p:spPr>
          <a:xfrm rot="5400000">
            <a:off x="2273772" y="1081871"/>
            <a:ext cx="3530599" cy="6345260"/>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39" name="Google Shape;239;p3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0" name="Google Shape;240;p3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35"/>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023600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 Title and Text">
    <p:spTree>
      <p:nvGrpSpPr>
        <p:cNvPr id="1" name="Shape 242"/>
        <p:cNvGrpSpPr/>
        <p:nvPr/>
      </p:nvGrpSpPr>
      <p:grpSpPr>
        <a:xfrm>
          <a:off x="0" y="0"/>
          <a:ext cx="0" cy="0"/>
          <a:chOff x="0" y="0"/>
          <a:chExt cx="0" cy="0"/>
        </a:xfrm>
      </p:grpSpPr>
      <p:grpSp>
        <p:nvGrpSpPr>
          <p:cNvPr id="243" name="Google Shape;243;p36"/>
          <p:cNvGrpSpPr/>
          <p:nvPr/>
        </p:nvGrpSpPr>
        <p:grpSpPr>
          <a:xfrm>
            <a:off x="-2266" y="-2022"/>
            <a:ext cx="9146266" cy="6861037"/>
            <a:chOff x="-2266" y="-2022"/>
            <a:chExt cx="9146266" cy="6861037"/>
          </a:xfrm>
        </p:grpSpPr>
        <p:sp>
          <p:nvSpPr>
            <p:cNvPr id="244" name="Google Shape;244;p36"/>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36"/>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36"/>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36"/>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36"/>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36"/>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36"/>
            <p:cNvSpPr/>
            <p:nvPr/>
          </p:nvSpPr>
          <p:spPr>
            <a:xfrm>
              <a:off x="414867" y="402165"/>
              <a:ext cx="46105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36"/>
            <p:cNvSpPr/>
            <p:nvPr/>
          </p:nvSpPr>
          <p:spPr>
            <a:xfrm rot="5400000">
              <a:off x="1299309"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252" name="Google Shape;252;p36"/>
            <p:cNvSpPr/>
            <p:nvPr/>
          </p:nvSpPr>
          <p:spPr>
            <a:xfrm rot="4966650">
              <a:off x="4673046" y="5107506"/>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36"/>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54" name="Google Shape;254;p36"/>
          <p:cNvSpPr txBox="1">
            <a:spLocks noGrp="1"/>
          </p:cNvSpPr>
          <p:nvPr>
            <p:ph type="title"/>
          </p:nvPr>
        </p:nvSpPr>
        <p:spPr>
          <a:xfrm rot="5400000">
            <a:off x="4442707" y="3174062"/>
            <a:ext cx="4571999" cy="111947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36"/>
          <p:cNvSpPr txBox="1">
            <a:spLocks noGrp="1"/>
          </p:cNvSpPr>
          <p:nvPr>
            <p:ph type="body" idx="1"/>
          </p:nvPr>
        </p:nvSpPr>
        <p:spPr>
          <a:xfrm rot="5400000">
            <a:off x="789057" y="1525182"/>
            <a:ext cx="4572000" cy="441723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56" name="Google Shape;256;p3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3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36"/>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36"/>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96525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6"/>
        <p:cNvGrpSpPr/>
        <p:nvPr/>
      </p:nvGrpSpPr>
      <p:grpSpPr>
        <a:xfrm>
          <a:off x="0" y="0"/>
          <a:ext cx="0" cy="0"/>
          <a:chOff x="0" y="0"/>
          <a:chExt cx="0" cy="0"/>
        </a:xfrm>
      </p:grpSpPr>
      <p:sp>
        <p:nvSpPr>
          <p:cNvPr id="77" name="Google Shape;77;p24"/>
          <p:cNvSpPr txBox="1">
            <a:spLocks noGrp="1"/>
          </p:cNvSpPr>
          <p:nvPr>
            <p:ph type="title"/>
          </p:nvPr>
        </p:nvSpPr>
        <p:spPr>
          <a:xfrm>
            <a:off x="866442" y="927101"/>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4"/>
          <p:cNvSpPr txBox="1">
            <a:spLocks noGrp="1"/>
          </p:cNvSpPr>
          <p:nvPr>
            <p:ph type="body" idx="1"/>
          </p:nvPr>
        </p:nvSpPr>
        <p:spPr>
          <a:xfrm>
            <a:off x="866441" y="2489200"/>
            <a:ext cx="3636979"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79" name="Google Shape;79;p24"/>
          <p:cNvSpPr txBox="1">
            <a:spLocks noGrp="1"/>
          </p:cNvSpPr>
          <p:nvPr>
            <p:ph type="body" idx="2"/>
          </p:nvPr>
        </p:nvSpPr>
        <p:spPr>
          <a:xfrm>
            <a:off x="866441" y="3248042"/>
            <a:ext cx="3636978" cy="2771761"/>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0" name="Google Shape;80;p24"/>
          <p:cNvSpPr txBox="1">
            <a:spLocks noGrp="1"/>
          </p:cNvSpPr>
          <p:nvPr>
            <p:ph type="body" idx="3"/>
          </p:nvPr>
        </p:nvSpPr>
        <p:spPr>
          <a:xfrm>
            <a:off x="4640581" y="2488750"/>
            <a:ext cx="3636980"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1" name="Google Shape;81;p24"/>
          <p:cNvSpPr txBox="1">
            <a:spLocks noGrp="1"/>
          </p:cNvSpPr>
          <p:nvPr>
            <p:ph type="body" idx="4"/>
          </p:nvPr>
        </p:nvSpPr>
        <p:spPr>
          <a:xfrm>
            <a:off x="4640581" y="3248042"/>
            <a:ext cx="3636980" cy="277390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2" name="Google Shape;82;p24"/>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4"/>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4"/>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09633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85"/>
        <p:cNvGrpSpPr/>
        <p:nvPr/>
      </p:nvGrpSpPr>
      <p:grpSpPr>
        <a:xfrm>
          <a:off x="0" y="0"/>
          <a:ext cx="0" cy="0"/>
          <a:chOff x="0" y="0"/>
          <a:chExt cx="0" cy="0"/>
        </a:xfrm>
      </p:grpSpPr>
      <p:sp>
        <p:nvSpPr>
          <p:cNvPr id="86" name="Google Shape;86;p25"/>
          <p:cNvSpPr txBox="1">
            <a:spLocks noGrp="1"/>
          </p:cNvSpPr>
          <p:nvPr>
            <p:ph type="title"/>
          </p:nvPr>
        </p:nvSpPr>
        <p:spPr>
          <a:xfrm>
            <a:off x="866442" y="927101"/>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5"/>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5"/>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5"/>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077612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90"/>
        <p:cNvGrpSpPr/>
        <p:nvPr/>
      </p:nvGrpSpPr>
      <p:grpSpPr>
        <a:xfrm>
          <a:off x="0" y="0"/>
          <a:ext cx="0" cy="0"/>
          <a:chOff x="0" y="0"/>
          <a:chExt cx="0" cy="0"/>
        </a:xfrm>
      </p:grpSpPr>
      <p:sp>
        <p:nvSpPr>
          <p:cNvPr id="91" name="Google Shape;91;p26"/>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6"/>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6"/>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26"/>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008210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Content with Caption">
    <p:spTree>
      <p:nvGrpSpPr>
        <p:cNvPr id="1" name="Shape 95"/>
        <p:cNvGrpSpPr/>
        <p:nvPr/>
      </p:nvGrpSpPr>
      <p:grpSpPr>
        <a:xfrm>
          <a:off x="0" y="0"/>
          <a:ext cx="0" cy="0"/>
          <a:chOff x="0" y="0"/>
          <a:chExt cx="0" cy="0"/>
        </a:xfrm>
      </p:grpSpPr>
      <p:grpSp>
        <p:nvGrpSpPr>
          <p:cNvPr id="96" name="Google Shape;96;p27"/>
          <p:cNvGrpSpPr/>
          <p:nvPr/>
        </p:nvGrpSpPr>
        <p:grpSpPr>
          <a:xfrm>
            <a:off x="-2266" y="-2022"/>
            <a:ext cx="9146266" cy="6861037"/>
            <a:chOff x="-2266" y="-2022"/>
            <a:chExt cx="9146266" cy="6861037"/>
          </a:xfrm>
        </p:grpSpPr>
        <p:sp>
          <p:nvSpPr>
            <p:cNvPr id="97" name="Google Shape;97;p27"/>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27"/>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27"/>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27"/>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7"/>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7"/>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27"/>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27"/>
            <p:cNvSpPr/>
            <p:nvPr/>
          </p:nvSpPr>
          <p:spPr>
            <a:xfrm rot="-5912394">
              <a:off x="2769747"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27"/>
            <p:cNvSpPr/>
            <p:nvPr/>
          </p:nvSpPr>
          <p:spPr>
            <a:xfrm rot="-5400000">
              <a:off x="2548536"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06" name="Google Shape;106;p27"/>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07" name="Google Shape;107;p27"/>
          <p:cNvSpPr txBox="1">
            <a:spLocks noGrp="1"/>
          </p:cNvSpPr>
          <p:nvPr>
            <p:ph type="title"/>
          </p:nvPr>
        </p:nvSpPr>
        <p:spPr>
          <a:xfrm>
            <a:off x="866440" y="1447800"/>
            <a:ext cx="2712590" cy="149558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7"/>
          <p:cNvSpPr txBox="1">
            <a:spLocks noGrp="1"/>
          </p:cNvSpPr>
          <p:nvPr>
            <p:ph type="body" idx="1"/>
          </p:nvPr>
        </p:nvSpPr>
        <p:spPr>
          <a:xfrm>
            <a:off x="4568927" y="1452881"/>
            <a:ext cx="3632850" cy="4572000"/>
          </a:xfrm>
          <a:prstGeom prst="rect">
            <a:avLst/>
          </a:prstGeom>
          <a:noFill/>
          <a:ln>
            <a:noFill/>
          </a:ln>
        </p:spPr>
        <p:txBody>
          <a:bodyPr spcFirstLastPara="1" wrap="square" lIns="91425" tIns="45700" rIns="91425" bIns="45700" anchor="ctr"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09" name="Google Shape;109;p27"/>
          <p:cNvSpPr txBox="1">
            <a:spLocks noGrp="1"/>
          </p:cNvSpPr>
          <p:nvPr>
            <p:ph type="body" idx="2"/>
          </p:nvPr>
        </p:nvSpPr>
        <p:spPr>
          <a:xfrm>
            <a:off x="866440" y="3086845"/>
            <a:ext cx="2712590" cy="293803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10" name="Google Shape;110;p27"/>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27"/>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7"/>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27"/>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93623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2.jpe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image" Target="../media/image1.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8"/>
          <p:cNvGrpSpPr/>
          <p:nvPr/>
        </p:nvGrpSpPr>
        <p:grpSpPr>
          <a:xfrm>
            <a:off x="-2266" y="-2022"/>
            <a:ext cx="9146266" cy="6861037"/>
            <a:chOff x="-2266" y="-2022"/>
            <a:chExt cx="9146266" cy="6861037"/>
          </a:xfrm>
        </p:grpSpPr>
        <p:sp>
          <p:nvSpPr>
            <p:cNvPr id="11" name="Google Shape;11;p18"/>
            <p:cNvSpPr/>
            <p:nvPr/>
          </p:nvSpPr>
          <p:spPr>
            <a:xfrm>
              <a:off x="0" y="0"/>
              <a:ext cx="9144000" cy="6858000"/>
            </a:xfrm>
            <a:prstGeom prst="rect">
              <a:avLst/>
            </a:prstGeom>
            <a:blipFill rotWithShape="1">
              <a:blip r:embed="rId20">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8"/>
            <p:cNvSpPr/>
            <p:nvPr/>
          </p:nvSpPr>
          <p:spPr>
            <a:xfrm rot="-589932">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8"/>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9" name="Google Shape;19;p1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 name="Google Shape;20;p18"/>
          <p:cNvSpPr txBox="1">
            <a:spLocks noGrp="1"/>
          </p:cNvSpPr>
          <p:nvPr>
            <p:ph type="title"/>
          </p:nvPr>
        </p:nvSpPr>
        <p:spPr>
          <a:xfrm>
            <a:off x="866442" y="927101"/>
            <a:ext cx="6345260" cy="70986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200"/>
              <a:buFont typeface="Century Gothic"/>
              <a:buNone/>
              <a:defRPr sz="3200" b="0" i="0" u="none" strike="noStrike" cap="none">
                <a:solidFill>
                  <a:schemeClr val="l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21" name="Google Shape;21;p18"/>
          <p:cNvSpPr txBox="1">
            <a:spLocks noGrp="1"/>
          </p:cNvSpPr>
          <p:nvPr>
            <p:ph type="body" idx="1"/>
          </p:nvPr>
        </p:nvSpPr>
        <p:spPr>
          <a:xfrm>
            <a:off x="866442" y="2489203"/>
            <a:ext cx="6345260" cy="3530599"/>
          </a:xfrm>
          <a:prstGeom prst="rect">
            <a:avLst/>
          </a:prstGeom>
          <a:noFill/>
          <a:ln>
            <a:noFill/>
          </a:ln>
        </p:spPr>
        <p:txBody>
          <a:bodyPr spcFirstLastPara="1" wrap="square" lIns="91425" tIns="45700" rIns="91425" bIns="45700" anchor="t" anchorCtr="0">
            <a:normAutofit/>
          </a:bodyPr>
          <a:lstStyle>
            <a:lvl1pPr marL="457200" marR="0" lvl="0" indent="-320040" algn="l" rtl="0">
              <a:lnSpc>
                <a:spcPct val="100000"/>
              </a:lnSpc>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lnSpc>
                <a:spcPct val="100000"/>
              </a:lnSpc>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lnSpc>
                <a:spcPct val="100000"/>
              </a:lnSpc>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22" name="Google Shape;22;p18"/>
          <p:cNvSpPr txBox="1">
            <a:spLocks noGrp="1"/>
          </p:cNvSpPr>
          <p:nvPr>
            <p:ph type="dt" idx="10"/>
          </p:nvPr>
        </p:nvSpPr>
        <p:spPr>
          <a:xfrm>
            <a:off x="7560112" y="6377099"/>
            <a:ext cx="990599" cy="228659"/>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18"/>
          <p:cNvSpPr txBox="1">
            <a:spLocks noGrp="1"/>
          </p:cNvSpPr>
          <p:nvPr>
            <p:ph type="ftr" idx="11"/>
          </p:nvPr>
        </p:nvSpPr>
        <p:spPr>
          <a:xfrm>
            <a:off x="590843" y="6373197"/>
            <a:ext cx="3859795" cy="228659"/>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18"/>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8"/>
          <p:cNvSpPr txBox="1">
            <a:spLocks noGrp="1"/>
          </p:cNvSpPr>
          <p:nvPr>
            <p:ph type="sldNum" idx="12"/>
          </p:nvPr>
        </p:nvSpPr>
        <p:spPr>
          <a:xfrm>
            <a:off x="7678617" y="295732"/>
            <a:ext cx="791308" cy="767687"/>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1760088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2266" y="-2022"/>
            <a:ext cx="9146266" cy="6861037"/>
            <a:chOff x="-2266" y="-2022"/>
            <a:chExt cx="9146266" cy="6861037"/>
          </a:xfrm>
        </p:grpSpPr>
        <p:sp>
          <p:nvSpPr>
            <p:cNvPr id="19" name="Rectangle 18"/>
            <p:cNvSpPr/>
            <p:nvPr/>
          </p:nvSpPr>
          <p:spPr>
            <a:xfrm>
              <a:off x="0" y="0"/>
              <a:ext cx="9144000" cy="6858000"/>
            </a:xfrm>
            <a:prstGeom prst="rect">
              <a:avLst/>
            </a:prstGeom>
            <a:blipFill>
              <a:blip r:embed="rId20">
                <a:duotone>
                  <a:schemeClr val="dk2">
                    <a:shade val="69000"/>
                    <a:hueMod val="108000"/>
                    <a:satMod val="164000"/>
                    <a:lumMod val="74000"/>
                  </a:schemeClr>
                  <a:schemeClr val="dk2">
                    <a:tint val="96000"/>
                    <a:hueMod val="88000"/>
                    <a:satMod val="140000"/>
                    <a:lumMod val="132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2022"/>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2266"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841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8"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6" name="Freeform 25"/>
            <p:cNvSpPr/>
            <p:nvPr/>
          </p:nvSpPr>
          <p:spPr bwMode="gray">
            <a:xfrm>
              <a:off x="485023" y="1856958"/>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7" name="Freeform 5"/>
            <p:cNvSpPr>
              <a:spLocks noEditPoints="1"/>
            </p:cNvSpPr>
            <p:nvPr/>
          </p:nvSpPr>
          <p:spPr bwMode="gray">
            <a:xfrm>
              <a:off x="0" y="5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Placeholder 1"/>
          <p:cNvSpPr>
            <a:spLocks noGrp="1"/>
          </p:cNvSpPr>
          <p:nvPr>
            <p:ph type="title"/>
          </p:nvPr>
        </p:nvSpPr>
        <p:spPr bwMode="gray">
          <a:xfrm>
            <a:off x="866441" y="927099"/>
            <a:ext cx="6345260" cy="709865"/>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866441" y="2489201"/>
            <a:ext cx="6345260" cy="353059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560111" y="6377097"/>
            <a:ext cx="990599" cy="228659"/>
          </a:xfrm>
          <a:prstGeom prst="rect">
            <a:avLst/>
          </a:prstGeom>
        </p:spPr>
        <p:txBody>
          <a:bodyPr vert="horz" lIns="91440" tIns="45720" rIns="91440" bIns="45720" rtlCol="0" anchor="t" anchorCtr="0"/>
          <a:lstStyle>
            <a:lvl1pPr algn="r">
              <a:defRPr sz="900" b="1" i="0">
                <a:solidFill>
                  <a:schemeClr val="accent1"/>
                </a:solidFill>
              </a:defRPr>
            </a:lvl1pPr>
          </a:lstStyle>
          <a:p>
            <a:fld id="{B5B20A79-6490-9F49-9409-0B285B019C88}" type="datetimeFigureOut">
              <a:rPr lang="en-US" smtClean="0"/>
              <a:pPr/>
              <a:t>5/15/24</a:t>
            </a:fld>
            <a:endParaRPr lang="en-US"/>
          </a:p>
        </p:txBody>
      </p:sp>
      <p:sp>
        <p:nvSpPr>
          <p:cNvPr id="5" name="Footer Placeholder 4"/>
          <p:cNvSpPr>
            <a:spLocks noGrp="1"/>
          </p:cNvSpPr>
          <p:nvPr>
            <p:ph type="ftr" sz="quarter" idx="3"/>
          </p:nvPr>
        </p:nvSpPr>
        <p:spPr>
          <a:xfrm>
            <a:off x="590842" y="6373195"/>
            <a:ext cx="3859795" cy="228659"/>
          </a:xfrm>
          <a:prstGeom prst="rect">
            <a:avLst/>
          </a:prstGeom>
        </p:spPr>
        <p:txBody>
          <a:bodyPr vert="horz" lIns="91440" tIns="45720" rIns="91440" bIns="45720" rtlCol="0" anchor="b"/>
          <a:lstStyle>
            <a:lvl1pPr algn="l">
              <a:defRPr sz="900" b="1" i="0">
                <a:solidFill>
                  <a:schemeClr val="accent1"/>
                </a:solidFill>
              </a:defRPr>
            </a:lvl1pPr>
          </a:lstStyle>
          <a:p>
            <a:endParaRPr lang="en-US"/>
          </a:p>
        </p:txBody>
      </p:sp>
      <p:sp>
        <p:nvSpPr>
          <p:cNvPr id="29" name="Rectangle 2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3"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fld id="{FBC564D2-060C-E641-AB9F-9A011304019C}" type="slidenum">
              <a:rPr lang="en-US" smtClean="0"/>
              <a:pPr/>
              <a:t>‹#›</a:t>
            </a:fld>
            <a:endParaRPr lang="en-US"/>
          </a:p>
        </p:txBody>
      </p:sp>
    </p:spTree>
    <p:extLst>
      <p:ext uri="{BB962C8B-B14F-4D97-AF65-F5344CB8AC3E}">
        <p14:creationId xmlns:p14="http://schemas.microsoft.com/office/powerpoint/2010/main" val="30153619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457200" rtl="0" eaLnBrk="1" latinLnBrk="0" hangingPunct="1">
        <a:spcBef>
          <a:spcPct val="0"/>
        </a:spcBef>
        <a:buNone/>
        <a:defRPr sz="3200" b="0" i="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8"/>
          <p:cNvGrpSpPr/>
          <p:nvPr/>
        </p:nvGrpSpPr>
        <p:grpSpPr>
          <a:xfrm>
            <a:off x="-2266" y="-2022"/>
            <a:ext cx="9146266" cy="6861037"/>
            <a:chOff x="-2266" y="-2022"/>
            <a:chExt cx="9146266" cy="6861037"/>
          </a:xfrm>
        </p:grpSpPr>
        <p:sp>
          <p:nvSpPr>
            <p:cNvPr id="11" name="Google Shape;11;p18"/>
            <p:cNvSpPr/>
            <p:nvPr/>
          </p:nvSpPr>
          <p:spPr>
            <a:xfrm>
              <a:off x="0" y="0"/>
              <a:ext cx="9144000" cy="6858000"/>
            </a:xfrm>
            <a:prstGeom prst="rect">
              <a:avLst/>
            </a:prstGeom>
            <a:blipFill rotWithShape="1">
              <a:blip r:embed="rId20">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8"/>
            <p:cNvSpPr/>
            <p:nvPr/>
          </p:nvSpPr>
          <p:spPr>
            <a:xfrm rot="-589932">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8"/>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9" name="Google Shape;19;p1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 name="Google Shape;20;p18"/>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200"/>
              <a:buFont typeface="Century Gothic"/>
              <a:buNone/>
              <a:defRPr sz="3200" b="0" i="0" u="none" strike="noStrike" cap="none">
                <a:solidFill>
                  <a:schemeClr val="l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21" name="Google Shape;21;p18"/>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marR="0" lvl="0" indent="-320040" algn="l" rtl="0">
              <a:lnSpc>
                <a:spcPct val="100000"/>
              </a:lnSpc>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lnSpc>
                <a:spcPct val="100000"/>
              </a:lnSpc>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lnSpc>
                <a:spcPct val="100000"/>
              </a:lnSpc>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22" name="Google Shape;22;p1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1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18"/>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69878114"/>
      </p:ext>
    </p:extLst>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microsoft.com/office/2018/10/relationships/comments" Target="../comments/modernComment_138_45B7917.xml"/><Relationship Id="rId1" Type="http://schemas.openxmlformats.org/officeDocument/2006/relationships/slideLayout" Target="../slideLayouts/slideLayout2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microsoft.com/office/2018/10/relationships/comments" Target="../comments/modernComment_122_F6688404.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microsoft.com/office/2018/10/relationships/comments" Target="../comments/modernComment_141_3CA6C71.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8/10/relationships/comments" Target="../comments/modernComment_140_CE0DC07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microsoft.com/office/2018/10/relationships/comments" Target="../comments/modernComment_12D_799D2FFD.xml"/><Relationship Id="rId1" Type="http://schemas.openxmlformats.org/officeDocument/2006/relationships/slideLayout" Target="../slideLayouts/slideLayout2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microsoft.com/office/2018/10/relationships/comments" Target="../comments/modernComment_126_29A4842B.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hyperlink" Target="mailto:Lmontana@gmail.com" TargetMode="External"/><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27_B2C64F06.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3D_52CF93F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3"/>
        <p:cNvGrpSpPr/>
        <p:nvPr/>
      </p:nvGrpSpPr>
      <p:grpSpPr>
        <a:xfrm>
          <a:off x="0" y="0"/>
          <a:ext cx="0" cy="0"/>
          <a:chOff x="0" y="0"/>
          <a:chExt cx="0" cy="0"/>
        </a:xfrm>
      </p:grpSpPr>
      <p:grpSp>
        <p:nvGrpSpPr>
          <p:cNvPr id="264" name="Google Shape;264;p1"/>
          <p:cNvGrpSpPr/>
          <p:nvPr/>
        </p:nvGrpSpPr>
        <p:grpSpPr>
          <a:xfrm>
            <a:off x="-1190" y="2"/>
            <a:ext cx="9145191" cy="6861555"/>
            <a:chOff x="-1588" y="0"/>
            <a:chExt cx="12193588" cy="6861555"/>
          </a:xfrm>
        </p:grpSpPr>
        <p:sp>
          <p:nvSpPr>
            <p:cNvPr id="265" name="Google Shape;265;p1"/>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66" name="Google Shape;266;p1"/>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67" name="Google Shape;267;p1"/>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68" name="Google Shape;268;p1"/>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69" name="Google Shape;269;p1"/>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70" name="Google Shape;270;p1"/>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271" name="Google Shape;271;p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272" name="Google Shape;272;p1"/>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273" name="Google Shape;273;p1"/>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a:buClr>
                <a:srgbClr val="000000"/>
              </a:buClr>
              <a:buSzPts val="3600"/>
            </a:pPr>
            <a:r>
              <a:rPr lang="en-US" sz="3600" kern="0">
                <a:solidFill>
                  <a:srgbClr val="EBEBEB"/>
                </a:solidFill>
                <a:latin typeface="Century Gothic"/>
                <a:ea typeface="Century Gothic"/>
                <a:cs typeface="Century Gothic"/>
                <a:sym typeface="Century Gothic"/>
              </a:rPr>
              <a:t>Welcome!</a:t>
            </a:r>
            <a:endParaRPr sz="1400" kern="0">
              <a:solidFill>
                <a:srgbClr val="000000"/>
              </a:solidFill>
              <a:latin typeface="Arial"/>
              <a:ea typeface="Arial"/>
              <a:cs typeface="Arial"/>
              <a:sym typeface="Arial"/>
            </a:endParaRPr>
          </a:p>
        </p:txBody>
      </p:sp>
      <p:sp>
        <p:nvSpPr>
          <p:cNvPr id="274" name="Google Shape;274;p1"/>
          <p:cNvSpPr txBox="1"/>
          <p:nvPr/>
        </p:nvSpPr>
        <p:spPr>
          <a:xfrm>
            <a:off x="4776625" y="2446487"/>
            <a:ext cx="3908984" cy="4230751"/>
          </a:xfrm>
          <a:prstGeom prst="rect">
            <a:avLst/>
          </a:prstGeom>
          <a:noFill/>
          <a:ln>
            <a:noFill/>
          </a:ln>
        </p:spPr>
        <p:txBody>
          <a:bodyPr spcFirstLastPara="1" wrap="square" lIns="91425" tIns="45700" rIns="91425" bIns="45700" anchor="ctr" anchorCtr="0">
            <a:normAutofit fontScale="92500" lnSpcReduction="20000"/>
          </a:bodyPr>
          <a:lstStyle/>
          <a:p>
            <a:pPr>
              <a:buClr>
                <a:srgbClr val="000000"/>
              </a:buClr>
            </a:pPr>
            <a:r>
              <a:rPr lang="en-US" kern="0" dirty="0">
                <a:solidFill>
                  <a:srgbClr val="3F3F3F"/>
                </a:solidFill>
                <a:latin typeface="Century Gothic"/>
                <a:ea typeface="Century Gothic"/>
                <a:cs typeface="Century Gothic"/>
                <a:sym typeface="Century Gothic"/>
              </a:rPr>
              <a:t>Committee:</a:t>
            </a:r>
            <a:endParaRPr sz="1400" kern="0" dirty="0">
              <a:solidFill>
                <a:srgbClr val="000000"/>
              </a:solidFill>
              <a:latin typeface="Arial"/>
              <a:cs typeface="Arial"/>
              <a:sym typeface="Arial"/>
            </a:endParaRPr>
          </a:p>
          <a:p>
            <a:pPr>
              <a:buClr>
                <a:srgbClr val="000000"/>
              </a:buClr>
            </a:pPr>
            <a:endParaRPr sz="800" kern="0">
              <a:solidFill>
                <a:srgbClr val="3F3F3F"/>
              </a:solidFill>
              <a:latin typeface="Century Gothic"/>
              <a:ea typeface="Century Gothic"/>
              <a:cs typeface="Century Gothic"/>
              <a:sym typeface="Century Gothic"/>
            </a:endParaRPr>
          </a:p>
          <a:p>
            <a:pPr marL="194310" indent="-194310">
              <a:buClr>
                <a:srgbClr val="B01513"/>
              </a:buClr>
              <a:buSzPts val="1440"/>
              <a:buFont typeface="Arial"/>
              <a:buChar char="•"/>
            </a:pPr>
            <a:r>
              <a:rPr lang="en-US" kern="0">
                <a:solidFill>
                  <a:srgbClr val="3F3F3F"/>
                </a:solidFill>
                <a:ea typeface="+mn-lt"/>
                <a:cs typeface="+mn-lt"/>
                <a:sym typeface="Century Gothic"/>
              </a:rPr>
              <a:t>Lisa Beirn</a:t>
            </a:r>
            <a:endParaRPr lang="en-US" kern="0">
              <a:solidFill>
                <a:srgbClr val="3F3F3F"/>
              </a:solidFill>
              <a:latin typeface="Century Gothic"/>
              <a:ea typeface="+mn-lt"/>
              <a:cs typeface="+mn-lt"/>
              <a:sym typeface="Century Gothic"/>
            </a:endParaRPr>
          </a:p>
          <a:p>
            <a:pPr marL="194310" indent="-194310">
              <a:buClr>
                <a:srgbClr val="B01513"/>
              </a:buClr>
              <a:buSzPts val="1440"/>
              <a:buFont typeface="Arial"/>
              <a:buChar char="•"/>
            </a:pPr>
            <a:r>
              <a:rPr lang="en-US" kern="0">
                <a:solidFill>
                  <a:srgbClr val="3F3F3F"/>
                </a:solidFill>
                <a:ea typeface="+mn-lt"/>
                <a:cs typeface="+mn-lt"/>
                <a:sym typeface="Century Gothic"/>
              </a:rPr>
              <a:t>Elisha Allan-Perkins</a:t>
            </a:r>
            <a:endParaRPr lang="en-US" kern="0" dirty="0">
              <a:solidFill>
                <a:srgbClr val="3F3F3F"/>
              </a:solidFill>
              <a:latin typeface="Century Gothic"/>
              <a:ea typeface="+mn-lt"/>
              <a:cs typeface="+mn-lt"/>
              <a:sym typeface="Century Gothic"/>
            </a:endParaRPr>
          </a:p>
          <a:p>
            <a:pPr marL="194310" indent="-194310">
              <a:buClr>
                <a:srgbClr val="B01513"/>
              </a:buClr>
              <a:buSzPts val="1440"/>
              <a:buFont typeface="Arial"/>
              <a:buChar char="•"/>
            </a:pPr>
            <a:r>
              <a:rPr lang="en-US" kern="0" dirty="0">
                <a:solidFill>
                  <a:srgbClr val="3F3F3F"/>
                </a:solidFill>
                <a:latin typeface="Century Gothic"/>
                <a:ea typeface="+mn-lt"/>
                <a:cs typeface="+mn-lt"/>
                <a:sym typeface="Century Gothic"/>
              </a:rPr>
              <a:t>Nicole</a:t>
            </a:r>
            <a:r>
              <a:rPr lang="en-US" kern="0" dirty="0">
                <a:solidFill>
                  <a:srgbClr val="3F3F3F"/>
                </a:solidFill>
                <a:latin typeface="Century Gothic"/>
                <a:ea typeface="Century Gothic"/>
                <a:cs typeface="Century Gothic"/>
                <a:sym typeface="Century Gothic"/>
              </a:rPr>
              <a:t> Gauthier</a:t>
            </a:r>
            <a:endParaRPr kern="0" dirty="0">
              <a:solidFill>
                <a:srgbClr val="3F3F3F"/>
              </a:solidFill>
              <a:latin typeface="Century Gothic"/>
              <a:ea typeface="Century Gothic"/>
              <a:cs typeface="Century Gothic"/>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Monica Lewandowski</a:t>
            </a:r>
            <a:endParaRPr sz="1400" kern="0" dirty="0">
              <a:solidFill>
                <a:srgbClr val="000000"/>
              </a:solidFill>
              <a:latin typeface="Arial"/>
              <a:cs typeface="Arial"/>
              <a:sym typeface="Arial"/>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Rachel Melnick</a:t>
            </a:r>
            <a:endParaRPr sz="1400" kern="0" dirty="0">
              <a:solidFill>
                <a:srgbClr val="000000"/>
              </a:solidFill>
              <a:latin typeface="Arial"/>
              <a:cs typeface="Arial"/>
              <a:sym typeface="Arial"/>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Fulya Baysal Gurel</a:t>
            </a:r>
            <a:endParaRPr kern="0" dirty="0">
              <a:solidFill>
                <a:srgbClr val="3F3F3F"/>
              </a:solidFill>
              <a:latin typeface="Century Gothic"/>
              <a:ea typeface="Century Gothic"/>
              <a:cs typeface="Century Gothic"/>
              <a:sym typeface="Century Gothic"/>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Susan Van Tuyl</a:t>
            </a:r>
            <a:endParaRPr kern="0" dirty="0">
              <a:solidFill>
                <a:srgbClr val="3F3F3F"/>
              </a:solidFill>
              <a:latin typeface="Century Gothic"/>
              <a:ea typeface="Century Gothic"/>
              <a:cs typeface="Century Gothic"/>
              <a:sym typeface="Century Gothic"/>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Kim Gwinn</a:t>
            </a:r>
            <a:endParaRPr sz="1400" kern="0" dirty="0">
              <a:solidFill>
                <a:srgbClr val="000000"/>
              </a:solidFill>
              <a:latin typeface="Arial"/>
              <a:cs typeface="Arial"/>
              <a:sym typeface="Arial"/>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Melissa </a:t>
            </a:r>
            <a:r>
              <a:rPr lang="en-US" kern="0" dirty="0" err="1">
                <a:solidFill>
                  <a:srgbClr val="3F3F3F"/>
                </a:solidFill>
                <a:latin typeface="Century Gothic"/>
                <a:ea typeface="Century Gothic"/>
                <a:cs typeface="Century Gothic"/>
                <a:sym typeface="Century Gothic"/>
              </a:rPr>
              <a:t>Molho</a:t>
            </a:r>
            <a:endParaRPr sz="1400" kern="0" dirty="0" err="1">
              <a:solidFill>
                <a:srgbClr val="000000"/>
              </a:solidFill>
              <a:latin typeface="Arial"/>
              <a:cs typeface="Arial"/>
              <a:sym typeface="Arial"/>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Albert Culbreath</a:t>
            </a:r>
            <a:endParaRPr sz="1400" kern="0" dirty="0">
              <a:solidFill>
                <a:srgbClr val="000000"/>
              </a:solidFill>
              <a:latin typeface="Arial"/>
              <a:cs typeface="Arial"/>
              <a:sym typeface="Arial"/>
            </a:endParaRPr>
          </a:p>
          <a:p>
            <a:pPr marL="194310" indent="-194310">
              <a:buClr>
                <a:srgbClr val="B01513"/>
              </a:buClr>
              <a:buSzPts val="1440"/>
              <a:buFont typeface="Arial"/>
              <a:buChar char="•"/>
            </a:pPr>
            <a:r>
              <a:rPr lang="en-US" kern="0" dirty="0">
                <a:solidFill>
                  <a:srgbClr val="3F3F3F"/>
                </a:solidFill>
                <a:latin typeface="Century Gothic"/>
                <a:ea typeface="Century Gothic"/>
                <a:cs typeface="Century Gothic"/>
                <a:sym typeface="Century Gothic"/>
              </a:rPr>
              <a:t>Renee Rioux</a:t>
            </a:r>
            <a:endParaRPr sz="1400" kern="0" dirty="0">
              <a:solidFill>
                <a:srgbClr val="000000"/>
              </a:solidFill>
              <a:latin typeface="Arial"/>
              <a:cs typeface="Arial"/>
              <a:sym typeface="Arial"/>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Faith Ayobami Bankole</a:t>
            </a:r>
            <a:endParaRPr lang="en-US" kern="0" dirty="0">
              <a:latin typeface="Century Gothic"/>
              <a:ea typeface="Century Gothic"/>
              <a:cs typeface="Century Gothic"/>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Yufeng Fang</a:t>
            </a:r>
            <a:endParaRPr lang="en-US" kern="0" dirty="0">
              <a:latin typeface="Century Gothic"/>
              <a:ea typeface="Century Gothic"/>
              <a:cs typeface="Century Gothic"/>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Karen Ferreira Da Silva</a:t>
            </a:r>
            <a:endParaRPr lang="en-US" kern="0" dirty="0">
              <a:latin typeface="Century Gothic"/>
              <a:ea typeface="Century Gothic"/>
              <a:cs typeface="Century Gothic"/>
            </a:endParaRPr>
          </a:p>
          <a:p>
            <a:pPr marL="194310" indent="-194310">
              <a:buClr>
                <a:srgbClr val="B01513"/>
              </a:buClr>
              <a:buSzPts val="1440"/>
              <a:buFont typeface="Arial"/>
              <a:buChar char="•"/>
            </a:pPr>
            <a:r>
              <a:rPr lang="en-US" kern="0" dirty="0" err="1">
                <a:latin typeface="Century Gothic"/>
                <a:ea typeface="Century Gothic"/>
                <a:cs typeface="Century Gothic"/>
                <a:sym typeface="Century Gothic"/>
              </a:rPr>
              <a:t>Misbakhul</a:t>
            </a:r>
            <a:r>
              <a:rPr lang="en-US" kern="0" dirty="0">
                <a:latin typeface="Century Gothic"/>
                <a:ea typeface="Century Gothic"/>
                <a:cs typeface="Century Gothic"/>
                <a:sym typeface="Century Gothic"/>
              </a:rPr>
              <a:t> Munir</a:t>
            </a:r>
            <a:endParaRPr lang="en-US" kern="0" dirty="0">
              <a:latin typeface="Century Gothic"/>
              <a:ea typeface="Century Gothic"/>
              <a:cs typeface="Century Gothic"/>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Roshan </a:t>
            </a:r>
            <a:r>
              <a:rPr lang="en-US" kern="0" dirty="0" err="1">
                <a:latin typeface="Century Gothic"/>
                <a:ea typeface="Century Gothic"/>
                <a:cs typeface="Century Gothic"/>
                <a:sym typeface="Century Gothic"/>
              </a:rPr>
              <a:t>Oaudel</a:t>
            </a:r>
            <a:endParaRPr lang="en-US" kern="0" dirty="0">
              <a:latin typeface="Century Gothic"/>
              <a:ea typeface="Century Gothic"/>
              <a:cs typeface="Century Gothic"/>
              <a:sym typeface="Century Gothic"/>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Anissa </a:t>
            </a:r>
            <a:r>
              <a:rPr lang="en-US" kern="0" dirty="0" err="1">
                <a:latin typeface="Century Gothic"/>
                <a:ea typeface="Century Gothic"/>
                <a:cs typeface="Century Gothic"/>
                <a:sym typeface="Century Gothic"/>
              </a:rPr>
              <a:t>Poleatewich</a:t>
            </a:r>
            <a:endParaRPr lang="en-US" kern="0" dirty="0">
              <a:latin typeface="Century Gothic"/>
              <a:ea typeface="Century Gothic"/>
              <a:cs typeface="Century Gothic"/>
              <a:sym typeface="Century Gothic"/>
            </a:endParaRPr>
          </a:p>
          <a:p>
            <a:pPr marL="194310" indent="-194310">
              <a:buClr>
                <a:srgbClr val="B01513"/>
              </a:buClr>
              <a:buSzPts val="1440"/>
              <a:buFont typeface="Arial"/>
              <a:buChar char="•"/>
            </a:pPr>
            <a:r>
              <a:rPr lang="en-US" kern="0" dirty="0">
                <a:latin typeface="Century Gothic"/>
                <a:ea typeface="Century Gothic"/>
                <a:cs typeface="Century Gothic"/>
                <a:sym typeface="Century Gothic"/>
              </a:rPr>
              <a:t>Brian Ward</a:t>
            </a:r>
            <a:endParaRPr lang="en-US" kern="0" dirty="0">
              <a:latin typeface="Century Gothic"/>
              <a:ea typeface="Century Gothic"/>
              <a:cs typeface="Century Gothic"/>
            </a:endParaRPr>
          </a:p>
          <a:p>
            <a:pPr marL="194310" indent="-194310">
              <a:buClr>
                <a:srgbClr val="B01513"/>
              </a:buClr>
              <a:buSzPts val="1440"/>
              <a:buFont typeface="Arial"/>
              <a:buChar char="•"/>
            </a:pPr>
            <a:endParaRPr sz="1400" kern="0">
              <a:solidFill>
                <a:srgbClr val="000000"/>
              </a:solidFill>
              <a:latin typeface="Arial"/>
              <a:ea typeface="Arial"/>
              <a:cs typeface="Arial"/>
              <a:sym typeface="Arial"/>
            </a:endParaRPr>
          </a:p>
        </p:txBody>
      </p:sp>
      <p:pic>
        <p:nvPicPr>
          <p:cNvPr id="3" name="Picture 2" descr="A green logo with leaves&#10;&#10;Description automatically generated">
            <a:extLst>
              <a:ext uri="{FF2B5EF4-FFF2-40B4-BE49-F238E27FC236}">
                <a16:creationId xmlns:a16="http://schemas.microsoft.com/office/drawing/2014/main" id="{2E8AAE4A-D471-2200-282D-1421A480F9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657" y="3064443"/>
            <a:ext cx="2188723" cy="20976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D4F4DA4-C427-4DEF-91E0-8E7129A4B3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91" y="0"/>
            <a:ext cx="9145191" cy="6861555"/>
            <a:chOff x="-1588" y="0"/>
            <a:chExt cx="12193588" cy="6861555"/>
          </a:xfrm>
        </p:grpSpPr>
        <p:sp>
          <p:nvSpPr>
            <p:cNvPr id="10" name="Rectangle 9">
              <a:extLst>
                <a:ext uri="{FF2B5EF4-FFF2-40B4-BE49-F238E27FC236}">
                  <a16:creationId xmlns:a16="http://schemas.microsoft.com/office/drawing/2014/main" id="{8A59FAFC-7B5E-427D-A4B0-8DD38FC5CB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Oval 10">
              <a:extLst>
                <a:ext uri="{FF2B5EF4-FFF2-40B4-BE49-F238E27FC236}">
                  <a16:creationId xmlns:a16="http://schemas.microsoft.com/office/drawing/2014/main" id="{B5E46F92-B11F-4D04-84C1-B48CE43C66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 name="Oval 11">
              <a:extLst>
                <a:ext uri="{FF2B5EF4-FFF2-40B4-BE49-F238E27FC236}">
                  <a16:creationId xmlns:a16="http://schemas.microsoft.com/office/drawing/2014/main" id="{E49A7C8E-F405-4731-86CC-6F65E0AD6C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Oval 12">
              <a:extLst>
                <a:ext uri="{FF2B5EF4-FFF2-40B4-BE49-F238E27FC236}">
                  <a16:creationId xmlns:a16="http://schemas.microsoft.com/office/drawing/2014/main" id="{C61AA71F-D19D-4361-A8DD-FB1505D4AD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Freeform 5">
              <a:extLst>
                <a:ext uri="{FF2B5EF4-FFF2-40B4-BE49-F238E27FC236}">
                  <a16:creationId xmlns:a16="http://schemas.microsoft.com/office/drawing/2014/main" id="{9A66077B-2F4D-4996-B9E4-70A41DC7B9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15" name="Freeform 5">
              <a:extLst>
                <a:ext uri="{FF2B5EF4-FFF2-40B4-BE49-F238E27FC236}">
                  <a16:creationId xmlns:a16="http://schemas.microsoft.com/office/drawing/2014/main" id="{8E765F22-322F-4361-8A97-254C7B4422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en-US"/>
            </a:p>
          </p:txBody>
        </p:sp>
        <p:sp>
          <p:nvSpPr>
            <p:cNvPr id="16" name="Freeform 5">
              <a:extLst>
                <a:ext uri="{FF2B5EF4-FFF2-40B4-BE49-F238E27FC236}">
                  <a16:creationId xmlns:a16="http://schemas.microsoft.com/office/drawing/2014/main" id="{509B3A9B-4394-4305-9D7B-FD39CE4331F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8" name="Rectangle 17">
            <a:extLst>
              <a:ext uri="{FF2B5EF4-FFF2-40B4-BE49-F238E27FC236}">
                <a16:creationId xmlns:a16="http://schemas.microsoft.com/office/drawing/2014/main" id="{8DCAC2A9-D869-46E1-9DD3-353AE3254A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8682CCCE-534D-4FC6-BF2B-9BEA2F2BB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blipFill>
            <a:blip r:embed="rId3">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Oval 21">
            <a:extLst>
              <a:ext uri="{FF2B5EF4-FFF2-40B4-BE49-F238E27FC236}">
                <a16:creationId xmlns:a16="http://schemas.microsoft.com/office/drawing/2014/main" id="{BC664B74-EEBB-416C-9D86-AE1FECC022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314325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Oval 23">
            <a:extLst>
              <a:ext uri="{FF2B5EF4-FFF2-40B4-BE49-F238E27FC236}">
                <a16:creationId xmlns:a16="http://schemas.microsoft.com/office/drawing/2014/main" id="{52000483-C30E-42A1-8569-E1DE1F55B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177165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Freeform 5">
            <a:extLst>
              <a:ext uri="{FF2B5EF4-FFF2-40B4-BE49-F238E27FC236}">
                <a16:creationId xmlns:a16="http://schemas.microsoft.com/office/drawing/2014/main" id="{A5ACD7E0-6D9A-4803-8B9B-D4602DC48C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1942938" y="1881194"/>
            <a:ext cx="3299407" cy="330693"/>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28" name="Rectangle 27">
            <a:extLst>
              <a:ext uri="{FF2B5EF4-FFF2-40B4-BE49-F238E27FC236}">
                <a16:creationId xmlns:a16="http://schemas.microsoft.com/office/drawing/2014/main" id="{C238E92D-87E7-4B27-AD36-0E133005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4285059" y="402165"/>
            <a:ext cx="454143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Freeform 5">
            <a:extLst>
              <a:ext uri="{FF2B5EF4-FFF2-40B4-BE49-F238E27FC236}">
                <a16:creationId xmlns:a16="http://schemas.microsoft.com/office/drawing/2014/main" id="{6D0B958C-B82E-4F4B-945B-6B038D6556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915324" y="2958541"/>
            <a:ext cx="6053670" cy="940919"/>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32" name="Freeform 5">
            <a:extLst>
              <a:ext uri="{FF2B5EF4-FFF2-40B4-BE49-F238E27FC236}">
                <a16:creationId xmlns:a16="http://schemas.microsoft.com/office/drawing/2014/main" id="{E18F3B2A-BB9B-4FB6-B8A5-2A8E5DB93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9144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sp>
        <p:nvSpPr>
          <p:cNvPr id="2" name="Title 1">
            <a:extLst>
              <a:ext uri="{FF2B5EF4-FFF2-40B4-BE49-F238E27FC236}">
                <a16:creationId xmlns:a16="http://schemas.microsoft.com/office/drawing/2014/main" id="{C5E1F6AD-6E3B-994D-9960-30C6FB84A59C}"/>
              </a:ext>
            </a:extLst>
          </p:cNvPr>
          <p:cNvSpPr>
            <a:spLocks noGrp="1"/>
          </p:cNvSpPr>
          <p:nvPr>
            <p:ph type="title"/>
          </p:nvPr>
        </p:nvSpPr>
        <p:spPr>
          <a:xfrm>
            <a:off x="866216" y="973667"/>
            <a:ext cx="2206657" cy="4833745"/>
          </a:xfrm>
        </p:spPr>
        <p:txBody>
          <a:bodyPr vert="horz" lIns="91440" tIns="45720" rIns="91440" bIns="45720" rtlCol="0" anchor="ctr">
            <a:normAutofit/>
          </a:bodyPr>
          <a:lstStyle/>
          <a:p>
            <a:r>
              <a:rPr lang="en-US" sz="3600">
                <a:solidFill>
                  <a:srgbClr val="EBEBEB"/>
                </a:solidFill>
              </a:rPr>
              <a:t>Cover Letter Tips</a:t>
            </a:r>
          </a:p>
        </p:txBody>
      </p:sp>
      <p:sp>
        <p:nvSpPr>
          <p:cNvPr id="34" name="Rectangle 33">
            <a:extLst>
              <a:ext uri="{FF2B5EF4-FFF2-40B4-BE49-F238E27FC236}">
                <a16:creationId xmlns:a16="http://schemas.microsoft.com/office/drawing/2014/main" id="{C4164AEF-861B-41D1-9ED5-B81051DA7D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1DA54A78-C868-46A6-90EB-3BE34A7525A7}"/>
              </a:ext>
            </a:extLst>
          </p:cNvPr>
          <p:cNvGraphicFramePr>
            <a:graphicFrameLocks noGrp="1"/>
          </p:cNvGraphicFramePr>
          <p:nvPr>
            <p:ph sz="half" idx="1"/>
            <p:extLst>
              <p:ext uri="{D42A27DB-BD31-4B8C-83A1-F6EECF244321}">
                <p14:modId xmlns:p14="http://schemas.microsoft.com/office/powerpoint/2010/main" val="585669662"/>
              </p:ext>
            </p:extLst>
          </p:nvPr>
        </p:nvGraphicFramePr>
        <p:xfrm>
          <a:off x="3895725" y="808038"/>
          <a:ext cx="4793456" cy="52466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3103639"/>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8E92A9B-56BB-484E-A885-6FF999C15FE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91" y="0"/>
            <a:ext cx="9145191" cy="6861555"/>
            <a:chOff x="-1588" y="0"/>
            <a:chExt cx="12193588" cy="6861555"/>
          </a:xfrm>
        </p:grpSpPr>
        <p:sp>
          <p:nvSpPr>
            <p:cNvPr id="12" name="Rectangle 11">
              <a:extLst>
                <a:ext uri="{FF2B5EF4-FFF2-40B4-BE49-F238E27FC236}">
                  <a16:creationId xmlns:a16="http://schemas.microsoft.com/office/drawing/2014/main" id="{882D236D-EC3D-4158-9972-C92C36D60E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Oval 12">
              <a:extLst>
                <a:ext uri="{FF2B5EF4-FFF2-40B4-BE49-F238E27FC236}">
                  <a16:creationId xmlns:a16="http://schemas.microsoft.com/office/drawing/2014/main" id="{9F1A34D6-00E0-4160-B42C-C0F61837F5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Oval 13">
              <a:extLst>
                <a:ext uri="{FF2B5EF4-FFF2-40B4-BE49-F238E27FC236}">
                  <a16:creationId xmlns:a16="http://schemas.microsoft.com/office/drawing/2014/main" id="{8F0CCB13-1DEC-47CE-B46A-6F89115275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Oval 14">
              <a:extLst>
                <a:ext uri="{FF2B5EF4-FFF2-40B4-BE49-F238E27FC236}">
                  <a16:creationId xmlns:a16="http://schemas.microsoft.com/office/drawing/2014/main" id="{1287698F-BA3C-4B14-8EFD-4BB510CA89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a:extLst>
                <a:ext uri="{FF2B5EF4-FFF2-40B4-BE49-F238E27FC236}">
                  <a16:creationId xmlns:a16="http://schemas.microsoft.com/office/drawing/2014/main" id="{E098F9C4-2AE2-4FA4-974F-9C9F4ED35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17" name="Freeform 5">
              <a:extLst>
                <a:ext uri="{FF2B5EF4-FFF2-40B4-BE49-F238E27FC236}">
                  <a16:creationId xmlns:a16="http://schemas.microsoft.com/office/drawing/2014/main" id="{BD6C01FB-DF9D-42FE-9C82-DEF119DB6A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en-US"/>
            </a:p>
          </p:txBody>
        </p:sp>
        <p:sp>
          <p:nvSpPr>
            <p:cNvPr id="18" name="Freeform 5">
              <a:extLst>
                <a:ext uri="{FF2B5EF4-FFF2-40B4-BE49-F238E27FC236}">
                  <a16:creationId xmlns:a16="http://schemas.microsoft.com/office/drawing/2014/main" id="{7B264309-727F-43C4-9E15-AB69155D89E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0" name="Rectangle 19">
            <a:extLst>
              <a:ext uri="{FF2B5EF4-FFF2-40B4-BE49-F238E27FC236}">
                <a16:creationId xmlns:a16="http://schemas.microsoft.com/office/drawing/2014/main" id="{3E20E404-0173-46F6-9DC4-C960A57783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22" name="Rectangle 21">
            <a:extLst>
              <a:ext uri="{FF2B5EF4-FFF2-40B4-BE49-F238E27FC236}">
                <a16:creationId xmlns:a16="http://schemas.microsoft.com/office/drawing/2014/main" id="{324E43EB-867C-4B35-9A5C-E435157C7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grpSp>
        <p:nvGrpSpPr>
          <p:cNvPr id="24" name="Group 23">
            <a:extLst>
              <a:ext uri="{FF2B5EF4-FFF2-40B4-BE49-F238E27FC236}">
                <a16:creationId xmlns:a16="http://schemas.microsoft.com/office/drawing/2014/main" id="{E9E30886-05F9-4600-87C6-A496E2500D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91" y="0"/>
            <a:ext cx="9145191" cy="6861555"/>
            <a:chOff x="-1588" y="0"/>
            <a:chExt cx="12193588" cy="6861555"/>
          </a:xfrm>
        </p:grpSpPr>
        <p:sp>
          <p:nvSpPr>
            <p:cNvPr id="25" name="Rectangle 24">
              <a:extLst>
                <a:ext uri="{FF2B5EF4-FFF2-40B4-BE49-F238E27FC236}">
                  <a16:creationId xmlns:a16="http://schemas.microsoft.com/office/drawing/2014/main" id="{76E3D100-B353-443A-A394-8F226FEE7D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6" name="Oval 25">
              <a:extLst>
                <a:ext uri="{FF2B5EF4-FFF2-40B4-BE49-F238E27FC236}">
                  <a16:creationId xmlns:a16="http://schemas.microsoft.com/office/drawing/2014/main" id="{BD04B277-A9C3-4AA1-A0A0-C6D9B50C8E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Oval 26">
              <a:extLst>
                <a:ext uri="{FF2B5EF4-FFF2-40B4-BE49-F238E27FC236}">
                  <a16:creationId xmlns:a16="http://schemas.microsoft.com/office/drawing/2014/main" id="{60911518-8CE1-4410-806E-3CD2DE1C55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Oval 27">
              <a:extLst>
                <a:ext uri="{FF2B5EF4-FFF2-40B4-BE49-F238E27FC236}">
                  <a16:creationId xmlns:a16="http://schemas.microsoft.com/office/drawing/2014/main" id="{D9A3DC92-72B1-41C6-A069-B27430DA37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8">
              <a:extLst>
                <a:ext uri="{FF2B5EF4-FFF2-40B4-BE49-F238E27FC236}">
                  <a16:creationId xmlns:a16="http://schemas.microsoft.com/office/drawing/2014/main" id="{6248621D-BAC3-4AD3-8A23-B6328BDDA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Freeform 5">
              <a:extLst>
                <a:ext uri="{FF2B5EF4-FFF2-40B4-BE49-F238E27FC236}">
                  <a16:creationId xmlns:a16="http://schemas.microsoft.com/office/drawing/2014/main" id="{5E8E1843-4729-4C56-A855-B13ECCBDEA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31" name="Freeform 5">
              <a:extLst>
                <a:ext uri="{FF2B5EF4-FFF2-40B4-BE49-F238E27FC236}">
                  <a16:creationId xmlns:a16="http://schemas.microsoft.com/office/drawing/2014/main" id="{C877DF2C-ED50-4DF6-9732-7A6201BC12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32" name="Freeform 5">
              <a:extLst>
                <a:ext uri="{FF2B5EF4-FFF2-40B4-BE49-F238E27FC236}">
                  <a16:creationId xmlns:a16="http://schemas.microsoft.com/office/drawing/2014/main" id="{0BE473F5-80D8-4045-AED0-28266B6C8C5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 name="Title 1">
            <a:extLst>
              <a:ext uri="{FF2B5EF4-FFF2-40B4-BE49-F238E27FC236}">
                <a16:creationId xmlns:a16="http://schemas.microsoft.com/office/drawing/2014/main" id="{9AEC3C67-7F4C-2742-8260-12ACE5F61185}"/>
              </a:ext>
            </a:extLst>
          </p:cNvPr>
          <p:cNvSpPr>
            <a:spLocks noGrp="1"/>
          </p:cNvSpPr>
          <p:nvPr>
            <p:ph type="title"/>
          </p:nvPr>
        </p:nvSpPr>
        <p:spPr>
          <a:xfrm>
            <a:off x="745565" y="1130603"/>
            <a:ext cx="2506831" cy="4596794"/>
          </a:xfrm>
        </p:spPr>
        <p:txBody>
          <a:bodyPr vert="horz" lIns="91440" tIns="45720" rIns="91440" bIns="45720" rtlCol="0" anchor="ctr">
            <a:normAutofit/>
          </a:bodyPr>
          <a:lstStyle/>
          <a:p>
            <a:r>
              <a:rPr lang="en-US" sz="2800">
                <a:solidFill>
                  <a:srgbClr val="EBEBEB"/>
                </a:solidFill>
              </a:rPr>
              <a:t>What not to include?</a:t>
            </a:r>
          </a:p>
        </p:txBody>
      </p:sp>
      <p:sp>
        <p:nvSpPr>
          <p:cNvPr id="6" name="TextBox 5">
            <a:extLst>
              <a:ext uri="{FF2B5EF4-FFF2-40B4-BE49-F238E27FC236}">
                <a16:creationId xmlns:a16="http://schemas.microsoft.com/office/drawing/2014/main" id="{A992B1D8-4C27-814F-B362-5C60AFC6C99E}"/>
              </a:ext>
            </a:extLst>
          </p:cNvPr>
          <p:cNvSpPr txBox="1"/>
          <p:nvPr/>
        </p:nvSpPr>
        <p:spPr>
          <a:xfrm>
            <a:off x="3967557" y="437513"/>
            <a:ext cx="4430878" cy="5954325"/>
          </a:xfrm>
          <a:prstGeom prst="rect">
            <a:avLst/>
          </a:prstGeom>
        </p:spPr>
        <p:txBody>
          <a:bodyPr vert="horz" lIns="91440" tIns="45720" rIns="91440" bIns="45720" rtlCol="0" anchor="ctr">
            <a:normAutofit/>
          </a:bodyPr>
          <a:lstStyle/>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Gender</a:t>
            </a:r>
          </a:p>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Age/Birthday/Marital Status</a:t>
            </a:r>
          </a:p>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Citizenship (for government positions you will be asked this within </a:t>
            </a:r>
            <a:r>
              <a:rPr kumimoji="0" lang="en-US" sz="1700" b="0" i="0" u="none" strike="noStrike" kern="1200" cap="none" spc="0" normalizeH="0" baseline="0" noProof="0" err="1">
                <a:ln>
                  <a:noFill/>
                </a:ln>
                <a:solidFill>
                  <a:prstClr val="black">
                    <a:lumMod val="75000"/>
                    <a:lumOff val="25000"/>
                  </a:prstClr>
                </a:solidFill>
                <a:effectLst/>
                <a:uLnTx/>
                <a:uFillTx/>
                <a:latin typeface="Century Gothic" panose="020B0502020202020204"/>
                <a:ea typeface="+mn-ea"/>
                <a:cs typeface="+mn-cs"/>
              </a:rPr>
              <a:t>USAJobs.gov</a:t>
            </a: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a:t>
            </a:r>
          </a:p>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Picture</a:t>
            </a:r>
          </a:p>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Hobbies</a:t>
            </a:r>
          </a:p>
          <a:p>
            <a:pPr marL="285750" marR="0" lvl="0" indent="-28575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r>
              <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rPr>
              <a:t>Avoid using titles like </a:t>
            </a:r>
            <a:r>
              <a:rPr kumimoji="0" lang="en-US" sz="1700" b="0" i="0" u="none" strike="noStrike" kern="1200" cap="none" spc="0" normalizeH="0" baseline="0" noProof="0" err="1">
                <a:ln>
                  <a:noFill/>
                </a:ln>
                <a:solidFill>
                  <a:prstClr val="black">
                    <a:lumMod val="75000"/>
                    <a:lumOff val="25000"/>
                  </a:prstClr>
                </a:solidFill>
                <a:effectLst/>
                <a:uLnTx/>
                <a:uFillTx/>
                <a:latin typeface="Century Gothic" panose="020B0502020202020204"/>
                <a:ea typeface="+mn-ea"/>
                <a:cs typeface="+mn-cs"/>
              </a:rPr>
              <a:t>Mr</a:t>
            </a:r>
            <a:r>
              <a:rPr lang="en-US" sz="1700">
                <a:solidFill>
                  <a:prstClr val="black">
                    <a:lumMod val="75000"/>
                    <a:lumOff val="25000"/>
                  </a:prstClr>
                </a:solidFill>
                <a:latin typeface="Century Gothic" panose="020B0502020202020204"/>
              </a:rPr>
              <a:t>./Sir/Mrs./Ms.</a:t>
            </a:r>
          </a:p>
          <a:p>
            <a:pPr marL="742950" lvl="1" indent="-285750" defTabSz="457200">
              <a:spcBef>
                <a:spcPts val="1000"/>
              </a:spcBef>
              <a:buClr>
                <a:srgbClr val="B01513"/>
              </a:buClr>
              <a:buSzPct val="80000"/>
              <a:buFont typeface="Wingdings 3" charset="2"/>
              <a:buChar char=""/>
            </a:pPr>
            <a:r>
              <a:rPr lang="en-US" sz="1700">
                <a:solidFill>
                  <a:prstClr val="black">
                    <a:lumMod val="75000"/>
                    <a:lumOff val="25000"/>
                  </a:prstClr>
                </a:solidFill>
                <a:latin typeface="Century Gothic" panose="020B0502020202020204"/>
              </a:rPr>
              <a:t>Use Dr. if appropriate </a:t>
            </a:r>
            <a:endPar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ts val="1000"/>
              </a:spcBef>
              <a:spcAft>
                <a:spcPts val="0"/>
              </a:spcAft>
              <a:buClr>
                <a:srgbClr val="B01513"/>
              </a:buClr>
              <a:buSzPct val="80000"/>
              <a:buFont typeface="Wingdings 3" charset="2"/>
              <a:buChar char=""/>
              <a:tabLst/>
              <a:defRPr/>
            </a:pPr>
            <a:endParaRPr kumimoji="0" lang="en-US" sz="1700" b="0" i="0" u="none" strike="noStrike" kern="1200" cap="none" spc="0" normalizeH="0" baseline="0" noProof="0">
              <a:ln>
                <a:noFill/>
              </a:ln>
              <a:solidFill>
                <a:prstClr val="black">
                  <a:lumMod val="75000"/>
                  <a:lumOff val="2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430045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66215" y="973669"/>
            <a:ext cx="6839602" cy="706964"/>
          </a:xfrm>
        </p:spPr>
        <p:txBody>
          <a:bodyPr>
            <a:normAutofit fontScale="90000"/>
          </a:bodyPr>
          <a:lstStyle/>
          <a:p>
            <a:pPr>
              <a:lnSpc>
                <a:spcPct val="90000"/>
              </a:lnSpc>
            </a:pPr>
            <a:r>
              <a:rPr lang="en-US" sz="2700" dirty="0">
                <a:solidFill>
                  <a:srgbClr val="EBEBEB"/>
                </a:solidFill>
              </a:rPr>
              <a:t>Breakout Session 1: Evaluate Cover Letters</a:t>
            </a:r>
          </a:p>
        </p:txBody>
      </p:sp>
      <p:graphicFrame>
        <p:nvGraphicFramePr>
          <p:cNvPr id="8" name="Content Placeholder 5">
            <a:extLst>
              <a:ext uri="{FF2B5EF4-FFF2-40B4-BE49-F238E27FC236}">
                <a16:creationId xmlns:a16="http://schemas.microsoft.com/office/drawing/2014/main" id="{06DD9BE7-3084-436C-B333-C8089536E496}"/>
              </a:ext>
            </a:extLst>
          </p:cNvPr>
          <p:cNvGraphicFramePr>
            <a:graphicFrameLocks noGrp="1"/>
          </p:cNvGraphicFramePr>
          <p:nvPr>
            <p:ph idx="1"/>
            <p:extLst>
              <p:ext uri="{D42A27DB-BD31-4B8C-83A1-F6EECF244321}">
                <p14:modId xmlns:p14="http://schemas.microsoft.com/office/powerpoint/2010/main" val="1135761032"/>
              </p:ext>
            </p:extLst>
          </p:nvPr>
        </p:nvGraphicFramePr>
        <p:xfrm>
          <a:off x="965200" y="2925232"/>
          <a:ext cx="7219037" cy="3086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FEEB45B4-5A93-52FA-A1BD-0FBFFF8EFE99}"/>
              </a:ext>
            </a:extLst>
          </p:cNvPr>
          <p:cNvSpPr txBox="1"/>
          <p:nvPr/>
        </p:nvSpPr>
        <p:spPr>
          <a:xfrm>
            <a:off x="1331651" y="6169981"/>
            <a:ext cx="7102136" cy="323165"/>
          </a:xfrm>
          <a:prstGeom prst="rect">
            <a:avLst/>
          </a:prstGeom>
          <a:noFill/>
        </p:spPr>
        <p:txBody>
          <a:bodyPr wrap="square" rtlCol="0">
            <a:spAutoFit/>
          </a:bodyPr>
          <a:lstStyle/>
          <a:p>
            <a:r>
              <a:rPr lang="en-US" sz="1500" dirty="0"/>
              <a:t>Optional: Review a second set of cover letters and discuss (if time allows)</a:t>
            </a:r>
          </a:p>
        </p:txBody>
      </p:sp>
    </p:spTree>
    <p:extLst>
      <p:ext uri="{BB962C8B-B14F-4D97-AF65-F5344CB8AC3E}">
        <p14:creationId xmlns:p14="http://schemas.microsoft.com/office/powerpoint/2010/main" val="4134044676"/>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66215" y="973669"/>
            <a:ext cx="6839602" cy="706964"/>
          </a:xfrm>
        </p:spPr>
        <p:txBody>
          <a:bodyPr>
            <a:normAutofit fontScale="90000"/>
          </a:bodyPr>
          <a:lstStyle/>
          <a:p>
            <a:pPr>
              <a:lnSpc>
                <a:spcPct val="90000"/>
              </a:lnSpc>
            </a:pPr>
            <a:r>
              <a:rPr lang="en-US" sz="2700" dirty="0">
                <a:solidFill>
                  <a:srgbClr val="EBEBEB"/>
                </a:solidFill>
              </a:rPr>
              <a:t>Breakout Session 1: Evaluate Cover Letters</a:t>
            </a:r>
          </a:p>
        </p:txBody>
      </p:sp>
      <p:sp>
        <p:nvSpPr>
          <p:cNvPr id="16" name="Content Placeholder 15">
            <a:extLst>
              <a:ext uri="{FF2B5EF4-FFF2-40B4-BE49-F238E27FC236}">
                <a16:creationId xmlns:a16="http://schemas.microsoft.com/office/drawing/2014/main" id="{4E7C18E8-7090-8271-A013-1C46867A2454}"/>
              </a:ext>
            </a:extLst>
          </p:cNvPr>
          <p:cNvSpPr>
            <a:spLocks noGrp="1"/>
          </p:cNvSpPr>
          <p:nvPr>
            <p:ph idx="1"/>
          </p:nvPr>
        </p:nvSpPr>
        <p:spPr>
          <a:xfrm>
            <a:off x="866441" y="2489201"/>
            <a:ext cx="6581314" cy="4064827"/>
          </a:xfrm>
        </p:spPr>
        <p:txBody>
          <a:bodyPr vert="horz" lIns="91440" tIns="45720" rIns="91440" bIns="45720" rtlCol="0" anchor="t">
            <a:normAutofit fontScale="92500"/>
          </a:bodyPr>
          <a:lstStyle/>
          <a:p>
            <a:r>
              <a:rPr lang="en-US" dirty="0">
                <a:solidFill>
                  <a:srgbClr val="000000"/>
                </a:solidFill>
                <a:ea typeface="+mn-lt"/>
                <a:cs typeface="+mn-lt"/>
              </a:rPr>
              <a:t>Which cover letter has an appropriate header?</a:t>
            </a:r>
            <a:endParaRPr lang="en-US" dirty="0"/>
          </a:p>
          <a:p>
            <a:r>
              <a:rPr lang="en-US">
                <a:solidFill>
                  <a:srgbClr val="000000"/>
                </a:solidFill>
                <a:ea typeface="+mn-lt"/>
                <a:cs typeface="+mn-lt"/>
              </a:rPr>
              <a:t>Is the greeting/salutation appropriate in the cover letters?</a:t>
            </a:r>
            <a:endParaRPr lang="en-US"/>
          </a:p>
          <a:p>
            <a:r>
              <a:rPr lang="en-US">
                <a:solidFill>
                  <a:srgbClr val="000000"/>
                </a:solidFill>
                <a:ea typeface="+mn-lt"/>
                <a:cs typeface="+mn-lt"/>
              </a:rPr>
              <a:t>Which cover letter has a strong opening paragraph? Why?</a:t>
            </a:r>
            <a:endParaRPr lang="en-US"/>
          </a:p>
          <a:p>
            <a:r>
              <a:rPr lang="en-US" dirty="0">
                <a:solidFill>
                  <a:srgbClr val="000000"/>
                </a:solidFill>
                <a:ea typeface="+mn-lt"/>
                <a:cs typeface="+mn-lt"/>
              </a:rPr>
              <a:t>Which cover letter body stands out? Why?</a:t>
            </a:r>
            <a:endParaRPr lang="en-US" dirty="0"/>
          </a:p>
          <a:p>
            <a:r>
              <a:rPr lang="en-US">
                <a:solidFill>
                  <a:srgbClr val="000000"/>
                </a:solidFill>
                <a:ea typeface="+mn-lt"/>
                <a:cs typeface="+mn-lt"/>
              </a:rPr>
              <a:t>Does the applicant address any gaps in their CV effectively?</a:t>
            </a:r>
            <a:endParaRPr lang="en-US"/>
          </a:p>
          <a:p>
            <a:r>
              <a:rPr lang="en-US">
                <a:solidFill>
                  <a:srgbClr val="000000"/>
                </a:solidFill>
                <a:ea typeface="+mn-lt"/>
                <a:cs typeface="+mn-lt"/>
              </a:rPr>
              <a:t>Does the applicant show enthusiasm for the position?</a:t>
            </a:r>
            <a:endParaRPr lang="en-US"/>
          </a:p>
          <a:p>
            <a:r>
              <a:rPr lang="en-US" dirty="0">
                <a:solidFill>
                  <a:srgbClr val="000000"/>
                </a:solidFill>
                <a:ea typeface="+mn-lt"/>
                <a:cs typeface="+mn-lt"/>
              </a:rPr>
              <a:t>What stands out about the closing?</a:t>
            </a:r>
            <a:endParaRPr lang="en-US" dirty="0"/>
          </a:p>
          <a:p>
            <a:r>
              <a:rPr lang="en-US" dirty="0">
                <a:solidFill>
                  <a:srgbClr val="000000"/>
                </a:solidFill>
                <a:ea typeface="+mn-lt"/>
                <a:cs typeface="+mn-lt"/>
              </a:rPr>
              <a:t>Formatting?</a:t>
            </a:r>
            <a:endParaRPr lang="en-US" dirty="0"/>
          </a:p>
          <a:p>
            <a:r>
              <a:rPr lang="en-US" dirty="0">
                <a:solidFill>
                  <a:srgbClr val="000000"/>
                </a:solidFill>
                <a:ea typeface="+mn-lt"/>
                <a:cs typeface="+mn-lt"/>
              </a:rPr>
              <a:t>Which letter gets the interview?</a:t>
            </a:r>
            <a:endParaRPr lang="en-US" dirty="0"/>
          </a:p>
        </p:txBody>
      </p:sp>
    </p:spTree>
    <p:extLst>
      <p:ext uri="{BB962C8B-B14F-4D97-AF65-F5344CB8AC3E}">
        <p14:creationId xmlns:p14="http://schemas.microsoft.com/office/powerpoint/2010/main" val="63597681"/>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25792"/>
            <a:ext cx="8229600" cy="1143000"/>
          </a:xfrm>
        </p:spPr>
        <p:txBody>
          <a:bodyPr/>
          <a:lstStyle/>
          <a:p>
            <a:r>
              <a:rPr lang="en-US"/>
              <a:t>Breakout Sessions: Summary</a:t>
            </a:r>
            <a:br>
              <a:rPr lang="en-US"/>
            </a:br>
            <a:r>
              <a:rPr lang="en-US"/>
              <a:t>(5 Minutes)</a:t>
            </a:r>
          </a:p>
        </p:txBody>
      </p:sp>
      <p:sp>
        <p:nvSpPr>
          <p:cNvPr id="8" name="Rectangle 7">
            <a:extLst>
              <a:ext uri="{FF2B5EF4-FFF2-40B4-BE49-F238E27FC236}">
                <a16:creationId xmlns:a16="http://schemas.microsoft.com/office/drawing/2014/main" id="{287D245F-7D9D-E241-8E18-7C124026B80A}"/>
              </a:ext>
            </a:extLst>
          </p:cNvPr>
          <p:cNvSpPr/>
          <p:nvPr/>
        </p:nvSpPr>
        <p:spPr>
          <a:xfrm>
            <a:off x="311150" y="2077107"/>
            <a:ext cx="8521700" cy="4505325"/>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B136844-DEA3-9B44-B8AE-770430A5016D}"/>
              </a:ext>
            </a:extLst>
          </p:cNvPr>
          <p:cNvSpPr txBox="1"/>
          <p:nvPr/>
        </p:nvSpPr>
        <p:spPr>
          <a:xfrm>
            <a:off x="558800" y="2311400"/>
            <a:ext cx="6477000" cy="369332"/>
          </a:xfrm>
          <a:prstGeom prst="rect">
            <a:avLst/>
          </a:prstGeom>
          <a:noFill/>
        </p:spPr>
        <p:txBody>
          <a:bodyPr wrap="square" rtlCol="0">
            <a:spAutoFit/>
          </a:bodyPr>
          <a:lstStyle/>
          <a:p>
            <a:r>
              <a:rPr lang="en-US"/>
              <a:t>What were main takeaways:</a:t>
            </a:r>
          </a:p>
        </p:txBody>
      </p:sp>
    </p:spTree>
    <p:extLst>
      <p:ext uri="{BB962C8B-B14F-4D97-AF65-F5344CB8AC3E}">
        <p14:creationId xmlns:p14="http://schemas.microsoft.com/office/powerpoint/2010/main" val="3176864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66215" y="973669"/>
            <a:ext cx="6839602" cy="706964"/>
          </a:xfrm>
        </p:spPr>
        <p:txBody>
          <a:bodyPr>
            <a:normAutofit fontScale="90000"/>
          </a:bodyPr>
          <a:lstStyle/>
          <a:p>
            <a:pPr>
              <a:lnSpc>
                <a:spcPct val="90000"/>
              </a:lnSpc>
            </a:pPr>
            <a:r>
              <a:rPr lang="en-US" sz="2700" dirty="0">
                <a:solidFill>
                  <a:srgbClr val="EBEBEB"/>
                </a:solidFill>
              </a:rPr>
              <a:t>Breakout Session 2: Addressing a gap in your cover letter (optional)</a:t>
            </a:r>
          </a:p>
        </p:txBody>
      </p:sp>
      <p:graphicFrame>
        <p:nvGraphicFramePr>
          <p:cNvPr id="8" name="Content Placeholder 5">
            <a:extLst>
              <a:ext uri="{FF2B5EF4-FFF2-40B4-BE49-F238E27FC236}">
                <a16:creationId xmlns:a16="http://schemas.microsoft.com/office/drawing/2014/main" id="{06DD9BE7-3084-436C-B333-C8089536E496}"/>
              </a:ext>
            </a:extLst>
          </p:cNvPr>
          <p:cNvGraphicFramePr>
            <a:graphicFrameLocks noGrp="1"/>
          </p:cNvGraphicFramePr>
          <p:nvPr>
            <p:ph idx="1"/>
            <p:extLst>
              <p:ext uri="{D42A27DB-BD31-4B8C-83A1-F6EECF244321}">
                <p14:modId xmlns:p14="http://schemas.microsoft.com/office/powerpoint/2010/main" val="3902501092"/>
              </p:ext>
            </p:extLst>
          </p:nvPr>
        </p:nvGraphicFramePr>
        <p:xfrm>
          <a:off x="965200" y="2925232"/>
          <a:ext cx="7219037" cy="30864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7208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866215" y="973669"/>
            <a:ext cx="6839602" cy="706964"/>
          </a:xfrm>
        </p:spPr>
        <p:txBody>
          <a:bodyPr>
            <a:normAutofit fontScale="90000"/>
          </a:bodyPr>
          <a:lstStyle/>
          <a:p>
            <a:pPr>
              <a:lnSpc>
                <a:spcPct val="90000"/>
              </a:lnSpc>
            </a:pPr>
            <a:r>
              <a:rPr lang="en-US" sz="2700" dirty="0">
                <a:solidFill>
                  <a:srgbClr val="EBEBEB"/>
                </a:solidFill>
              </a:rPr>
              <a:t>Breakout Session 2: Addressing a gap in your cover letter (optional)</a:t>
            </a:r>
          </a:p>
        </p:txBody>
      </p:sp>
      <p:sp>
        <p:nvSpPr>
          <p:cNvPr id="15" name="Content Placeholder 14">
            <a:extLst>
              <a:ext uri="{FF2B5EF4-FFF2-40B4-BE49-F238E27FC236}">
                <a16:creationId xmlns:a16="http://schemas.microsoft.com/office/drawing/2014/main" id="{10BA5371-FB78-8552-F454-8F81F03851DF}"/>
              </a:ext>
            </a:extLst>
          </p:cNvPr>
          <p:cNvSpPr>
            <a:spLocks noGrp="1"/>
          </p:cNvSpPr>
          <p:nvPr>
            <p:ph idx="1"/>
          </p:nvPr>
        </p:nvSpPr>
        <p:spPr>
          <a:xfrm>
            <a:off x="866441" y="2192868"/>
            <a:ext cx="6345260" cy="4413551"/>
          </a:xfrm>
        </p:spPr>
        <p:txBody>
          <a:bodyPr vert="horz" lIns="91440" tIns="45720" rIns="91440" bIns="45720" rtlCol="0" anchor="t">
            <a:normAutofit fontScale="92500" lnSpcReduction="10000"/>
          </a:bodyPr>
          <a:lstStyle/>
          <a:p>
            <a:r>
              <a:rPr lang="en-US" dirty="0">
                <a:solidFill>
                  <a:srgbClr val="000000"/>
                </a:solidFill>
                <a:ea typeface="+mn-lt"/>
                <a:cs typeface="+mn-lt"/>
              </a:rPr>
              <a:t>How might you address “gaps” in the following areas:</a:t>
            </a:r>
            <a:endParaRPr lang="en-US" dirty="0"/>
          </a:p>
          <a:p>
            <a:r>
              <a:rPr lang="en-US">
                <a:solidFill>
                  <a:srgbClr val="000000"/>
                </a:solidFill>
                <a:ea typeface="+mn-lt"/>
                <a:cs typeface="+mn-lt"/>
              </a:rPr>
              <a:t>Experience working with pineapples and/or other tropical crops</a:t>
            </a:r>
            <a:endParaRPr lang="en-US"/>
          </a:p>
          <a:p>
            <a:r>
              <a:rPr lang="en-US" dirty="0">
                <a:solidFill>
                  <a:srgbClr val="000000"/>
                </a:solidFill>
                <a:ea typeface="+mn-lt"/>
                <a:cs typeface="+mn-lt"/>
              </a:rPr>
              <a:t>Familiarity with applied/field research</a:t>
            </a:r>
            <a:endParaRPr lang="en-US" dirty="0"/>
          </a:p>
          <a:p>
            <a:r>
              <a:rPr lang="en-US" dirty="0">
                <a:solidFill>
                  <a:srgbClr val="000000"/>
                </a:solidFill>
                <a:ea typeface="+mn-lt"/>
                <a:cs typeface="+mn-lt"/>
              </a:rPr>
              <a:t>Collaborations and team-based programs</a:t>
            </a:r>
            <a:endParaRPr lang="en-US" dirty="0"/>
          </a:p>
          <a:p>
            <a:r>
              <a:rPr lang="en-US" dirty="0">
                <a:solidFill>
                  <a:srgbClr val="000000"/>
                </a:solidFill>
                <a:ea typeface="+mn-lt"/>
                <a:cs typeface="+mn-lt"/>
              </a:rPr>
              <a:t>Extension and outreach</a:t>
            </a:r>
            <a:endParaRPr lang="en-US" dirty="0"/>
          </a:p>
          <a:p>
            <a:r>
              <a:rPr lang="en-US" dirty="0">
                <a:solidFill>
                  <a:srgbClr val="000000"/>
                </a:solidFill>
                <a:ea typeface="+mn-lt"/>
                <a:cs typeface="+mn-lt"/>
              </a:rPr>
              <a:t>Leadership and project management</a:t>
            </a:r>
            <a:endParaRPr lang="en-US" dirty="0">
              <a:solidFill>
                <a:srgbClr val="404040"/>
              </a:solidFill>
              <a:ea typeface="+mn-lt"/>
              <a:cs typeface="+mn-lt"/>
            </a:endParaRPr>
          </a:p>
          <a:p>
            <a:r>
              <a:rPr lang="en-US">
                <a:solidFill>
                  <a:srgbClr val="000000"/>
                </a:solidFill>
                <a:ea typeface="+mn-lt"/>
                <a:cs typeface="+mn-lt"/>
              </a:rPr>
              <a:t>Mentoring and student advising</a:t>
            </a:r>
            <a:endParaRPr lang="en-US">
              <a:solidFill>
                <a:srgbClr val="404040"/>
              </a:solidFill>
              <a:ea typeface="+mn-lt"/>
              <a:cs typeface="+mn-lt"/>
            </a:endParaRPr>
          </a:p>
          <a:p>
            <a:r>
              <a:rPr lang="en-US">
                <a:solidFill>
                  <a:srgbClr val="000000"/>
                </a:solidFill>
                <a:ea typeface="+mn-lt"/>
                <a:cs typeface="+mn-lt"/>
              </a:rPr>
              <a:t>Teaching</a:t>
            </a:r>
            <a:endParaRPr lang="en-US">
              <a:solidFill>
                <a:srgbClr val="404040"/>
              </a:solidFill>
              <a:ea typeface="+mn-lt"/>
              <a:cs typeface="+mn-lt"/>
            </a:endParaRPr>
          </a:p>
          <a:p>
            <a:r>
              <a:rPr lang="en-US" dirty="0">
                <a:solidFill>
                  <a:srgbClr val="000000"/>
                </a:solidFill>
                <a:ea typeface="+mn-lt"/>
                <a:cs typeface="+mn-lt"/>
              </a:rPr>
              <a:t>Grants and budgeting</a:t>
            </a:r>
            <a:endParaRPr lang="en-US" dirty="0"/>
          </a:p>
          <a:p>
            <a:pPr>
              <a:buNone/>
            </a:pPr>
            <a:endParaRPr lang="en-US" dirty="0">
              <a:solidFill>
                <a:srgbClr val="717273"/>
              </a:solidFill>
            </a:endParaRPr>
          </a:p>
          <a:p>
            <a:pPr>
              <a:buNone/>
            </a:pPr>
            <a:r>
              <a:rPr lang="en-US" dirty="0">
                <a:solidFill>
                  <a:srgbClr val="000000"/>
                </a:solidFill>
                <a:ea typeface="+mn-lt"/>
                <a:cs typeface="+mn-lt"/>
              </a:rPr>
              <a:t>*Cover letter is not entirely about addressing gaps, and not every gap should be addressed in the cover letter.</a:t>
            </a:r>
            <a:endParaRPr lang="en-US" dirty="0"/>
          </a:p>
          <a:p>
            <a:pPr marL="0" indent="0">
              <a:buNone/>
            </a:pPr>
            <a:endParaRPr lang="en-US" dirty="0">
              <a:solidFill>
                <a:srgbClr val="717273"/>
              </a:solidFill>
            </a:endParaRPr>
          </a:p>
          <a:p>
            <a:pPr marL="0" indent="0">
              <a:buNone/>
            </a:pPr>
            <a:endParaRPr lang="en-US" dirty="0">
              <a:solidFill>
                <a:srgbClr val="717273"/>
              </a:solidFill>
            </a:endParaRPr>
          </a:p>
          <a:p>
            <a:pPr marL="0" indent="0">
              <a:buNone/>
            </a:pPr>
            <a:endParaRPr lang="en-US" dirty="0">
              <a:solidFill>
                <a:srgbClr val="717273"/>
              </a:solidFill>
            </a:endParaRPr>
          </a:p>
          <a:p>
            <a:endParaRPr lang="en-US" dirty="0"/>
          </a:p>
        </p:txBody>
      </p:sp>
    </p:spTree>
    <p:extLst>
      <p:ext uri="{BB962C8B-B14F-4D97-AF65-F5344CB8AC3E}">
        <p14:creationId xmlns:p14="http://schemas.microsoft.com/office/powerpoint/2010/main" val="697556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25792"/>
            <a:ext cx="8229600" cy="1143000"/>
          </a:xfrm>
        </p:spPr>
        <p:txBody>
          <a:bodyPr/>
          <a:lstStyle/>
          <a:p>
            <a:r>
              <a:rPr lang="en-US"/>
              <a:t>Breakout Sessions: Summary</a:t>
            </a:r>
            <a:br>
              <a:rPr lang="en-US"/>
            </a:br>
            <a:r>
              <a:rPr lang="en-US"/>
              <a:t>(5 Minutes)</a:t>
            </a:r>
          </a:p>
        </p:txBody>
      </p:sp>
      <p:sp>
        <p:nvSpPr>
          <p:cNvPr id="8" name="Rectangle 7">
            <a:extLst>
              <a:ext uri="{FF2B5EF4-FFF2-40B4-BE49-F238E27FC236}">
                <a16:creationId xmlns:a16="http://schemas.microsoft.com/office/drawing/2014/main" id="{287D245F-7D9D-E241-8E18-7C124026B80A}"/>
              </a:ext>
            </a:extLst>
          </p:cNvPr>
          <p:cNvSpPr/>
          <p:nvPr/>
        </p:nvSpPr>
        <p:spPr>
          <a:xfrm>
            <a:off x="457200" y="2171700"/>
            <a:ext cx="8229600" cy="4505325"/>
          </a:xfrm>
          <a:prstGeom prst="rect">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9" name="TextBox 8">
            <a:extLst>
              <a:ext uri="{FF2B5EF4-FFF2-40B4-BE49-F238E27FC236}">
                <a16:creationId xmlns:a16="http://schemas.microsoft.com/office/drawing/2014/main" id="{9B136844-DEA3-9B44-B8AE-770430A5016D}"/>
              </a:ext>
            </a:extLst>
          </p:cNvPr>
          <p:cNvSpPr txBox="1"/>
          <p:nvPr/>
        </p:nvSpPr>
        <p:spPr>
          <a:xfrm>
            <a:off x="558800" y="2311400"/>
            <a:ext cx="6477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rPr>
              <a:t>What were main takeaways:</a:t>
            </a:r>
          </a:p>
        </p:txBody>
      </p:sp>
    </p:spTree>
    <p:extLst>
      <p:ext uri="{BB962C8B-B14F-4D97-AF65-F5344CB8AC3E}">
        <p14:creationId xmlns:p14="http://schemas.microsoft.com/office/powerpoint/2010/main" val="1776549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4271295" y="1241266"/>
            <a:ext cx="4071414" cy="3153753"/>
          </a:xfrm>
        </p:spPr>
        <p:txBody>
          <a:bodyPr>
            <a:normAutofit/>
          </a:bodyPr>
          <a:lstStyle/>
          <a:p>
            <a:r>
              <a:rPr lang="en-US"/>
              <a:t>Final Thoughts and Questions?</a:t>
            </a:r>
          </a:p>
        </p:txBody>
      </p:sp>
      <p:grpSp>
        <p:nvGrpSpPr>
          <p:cNvPr id="4111" name="Group 4110">
            <a:extLst>
              <a:ext uri="{FF2B5EF4-FFF2-40B4-BE49-F238E27FC236}">
                <a16:creationId xmlns:a16="http://schemas.microsoft.com/office/drawing/2014/main" id="{0948BFA6-A511-4B1F-974B-1C9D698DEA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317499" y="396836"/>
            <a:ext cx="3744119" cy="6058999"/>
            <a:chOff x="6776508" y="396836"/>
            <a:chExt cx="4992157" cy="6058999"/>
          </a:xfrm>
        </p:grpSpPr>
        <p:sp>
          <p:nvSpPr>
            <p:cNvPr id="4112" name="Rectangle 4111">
              <a:extLst>
                <a:ext uri="{FF2B5EF4-FFF2-40B4-BE49-F238E27FC236}">
                  <a16:creationId xmlns:a16="http://schemas.microsoft.com/office/drawing/2014/main" id="{10812B49-68BF-47E1-ABAE-C17BD41106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13" name="Freeform 5">
              <a:extLst>
                <a:ext uri="{FF2B5EF4-FFF2-40B4-BE49-F238E27FC236}">
                  <a16:creationId xmlns:a16="http://schemas.microsoft.com/office/drawing/2014/main" id="{6D4F55CD-C9A2-4FD9-B0C7-AED458C9B8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4436158"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4114" name="Freeform 5">
              <a:extLst>
                <a:ext uri="{FF2B5EF4-FFF2-40B4-BE49-F238E27FC236}">
                  <a16:creationId xmlns:a16="http://schemas.microsoft.com/office/drawing/2014/main" id="{95354FEE-1640-464F-87BF-B0B064B331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5347266"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grpSp>
      <p:pic>
        <p:nvPicPr>
          <p:cNvPr id="3" name="Picture 2" descr="A green logo with leaves&#10;&#10;Description automatically generated">
            <a:extLst>
              <a:ext uri="{FF2B5EF4-FFF2-40B4-BE49-F238E27FC236}">
                <a16:creationId xmlns:a16="http://schemas.microsoft.com/office/drawing/2014/main" id="{F23E87B5-B104-276E-9D30-A5342913F8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2624" y="1145945"/>
            <a:ext cx="2264081" cy="2264081"/>
          </a:xfrm>
          <a:prstGeom prst="rect">
            <a:avLst/>
          </a:prstGeom>
        </p:spPr>
      </p:pic>
      <p:pic>
        <p:nvPicPr>
          <p:cNvPr id="4098" name="Picture 2" descr="http://www.ew.com/sites/default/files/styles/tout_image_612x380/public/i/2013/10/01/Monty-Python-Meaning-of-Life.jpg?itok=Isnvi7UC"/>
          <p:cNvPicPr>
            <a:picLocks noChangeAspect="1" noChangeArrowheads="1"/>
          </p:cNvPicPr>
          <p:nvPr/>
        </p:nvPicPr>
        <p:blipFill>
          <a:blip r:embed="rId3"/>
          <a:stretch>
            <a:fillRect/>
          </a:stretch>
        </p:blipFill>
        <p:spPr bwMode="auto">
          <a:xfrm>
            <a:off x="832323" y="3886806"/>
            <a:ext cx="2644683" cy="1639703"/>
          </a:xfrm>
          <a:prstGeom prst="rect">
            <a:avLst/>
          </a:prstGeom>
          <a:noFill/>
        </p:spPr>
      </p:pic>
    </p:spTree>
    <p:extLst>
      <p:ext uri="{BB962C8B-B14F-4D97-AF65-F5344CB8AC3E}">
        <p14:creationId xmlns:p14="http://schemas.microsoft.com/office/powerpoint/2010/main" val="108322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734BC-A848-A91A-39D7-795D726464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482F78-3892-8640-27B0-89A35CBEB7D9}"/>
              </a:ext>
            </a:extLst>
          </p:cNvPr>
          <p:cNvSpPr>
            <a:spLocks noGrp="1"/>
          </p:cNvSpPr>
          <p:nvPr>
            <p:ph type="title"/>
          </p:nvPr>
        </p:nvSpPr>
        <p:spPr>
          <a:xfrm>
            <a:off x="866215" y="973669"/>
            <a:ext cx="6619244" cy="706964"/>
          </a:xfrm>
        </p:spPr>
        <p:txBody>
          <a:bodyPr>
            <a:normAutofit/>
          </a:bodyPr>
          <a:lstStyle/>
          <a:p>
            <a:r>
              <a:rPr lang="en-US" dirty="0"/>
              <a:t>Introductory Email</a:t>
            </a:r>
          </a:p>
        </p:txBody>
      </p:sp>
      <p:sp>
        <p:nvSpPr>
          <p:cNvPr id="3" name="Content Placeholder 2">
            <a:extLst>
              <a:ext uri="{FF2B5EF4-FFF2-40B4-BE49-F238E27FC236}">
                <a16:creationId xmlns:a16="http://schemas.microsoft.com/office/drawing/2014/main" id="{81D699EC-B491-4477-4AD5-C399A7B555B9}"/>
              </a:ext>
            </a:extLst>
          </p:cNvPr>
          <p:cNvSpPr>
            <a:spLocks noGrp="1"/>
          </p:cNvSpPr>
          <p:nvPr>
            <p:ph idx="1"/>
          </p:nvPr>
        </p:nvSpPr>
        <p:spPr>
          <a:xfrm>
            <a:off x="866216" y="2603500"/>
            <a:ext cx="3013326" cy="3416300"/>
          </a:xfrm>
        </p:spPr>
        <p:txBody>
          <a:bodyPr vert="horz" lIns="91440" tIns="45720" rIns="91440" bIns="45720" rtlCol="0" anchor="ctr">
            <a:normAutofit/>
          </a:bodyPr>
          <a:lstStyle/>
          <a:p>
            <a:pPr marL="0" indent="0">
              <a:buNone/>
            </a:pPr>
            <a:endParaRPr lang="en-US" sz="1400" dirty="0"/>
          </a:p>
          <a:p>
            <a:r>
              <a:rPr lang="en-US" sz="1400" dirty="0"/>
              <a:t>For positions where application materials are submitted via email, a short communication/introduction may be necessary for the email body</a:t>
            </a:r>
          </a:p>
          <a:p>
            <a:pPr lvl="1" indent="-283210">
              <a:buFont typeface="Courier New" charset="2"/>
              <a:buChar char="o"/>
            </a:pPr>
            <a:r>
              <a:rPr lang="en-US" sz="1400" dirty="0"/>
              <a:t>Not a substitute for the cover letter</a:t>
            </a:r>
          </a:p>
          <a:p>
            <a:pPr lvl="1" indent="-283210">
              <a:buFont typeface="Courier New" charset="2"/>
              <a:buChar char="o"/>
            </a:pPr>
            <a:r>
              <a:rPr lang="en-US" sz="1400" dirty="0"/>
              <a:t>Polite and formal</a:t>
            </a:r>
          </a:p>
          <a:p>
            <a:pPr lvl="1" indent="-283210">
              <a:buFont typeface="Courier New" charset="2"/>
              <a:buChar char="o"/>
            </a:pPr>
            <a:endParaRPr lang="en-US" sz="1400" dirty="0"/>
          </a:p>
          <a:p>
            <a:pPr marL="402590" lvl="1" indent="0">
              <a:buNone/>
            </a:pPr>
            <a:endParaRPr lang="en-US" sz="1400" dirty="0"/>
          </a:p>
        </p:txBody>
      </p:sp>
      <p:pic>
        <p:nvPicPr>
          <p:cNvPr id="4" name="Picture 3" descr="A screenshot of a application&#10;&#10;Description automatically generated">
            <a:extLst>
              <a:ext uri="{FF2B5EF4-FFF2-40B4-BE49-F238E27FC236}">
                <a16:creationId xmlns:a16="http://schemas.microsoft.com/office/drawing/2014/main" id="{FEB88101-B9E2-FACE-0418-012AEC414936}"/>
              </a:ext>
            </a:extLst>
          </p:cNvPr>
          <p:cNvPicPr>
            <a:picLocks noChangeAspect="1"/>
          </p:cNvPicPr>
          <p:nvPr/>
        </p:nvPicPr>
        <p:blipFill>
          <a:blip r:embed="rId3"/>
          <a:stretch>
            <a:fillRect/>
          </a:stretch>
        </p:blipFill>
        <p:spPr>
          <a:xfrm>
            <a:off x="4069452" y="2775951"/>
            <a:ext cx="3957630" cy="3067163"/>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457007729"/>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TextBox 4">
            <a:extLst>
              <a:ext uri="{FF2B5EF4-FFF2-40B4-BE49-F238E27FC236}">
                <a16:creationId xmlns:a16="http://schemas.microsoft.com/office/drawing/2014/main" id="{A7B41FA7-B4E3-2D40-ACD1-2FBDBF530C28}"/>
              </a:ext>
            </a:extLst>
          </p:cNvPr>
          <p:cNvSpPr txBox="1"/>
          <p:nvPr/>
        </p:nvSpPr>
        <p:spPr>
          <a:xfrm>
            <a:off x="866215" y="973669"/>
            <a:ext cx="6619244" cy="706964"/>
          </a:xfrm>
          <a:prstGeom prst="rect">
            <a:avLst/>
          </a:prstGeom>
        </p:spPr>
        <p:txBody>
          <a:bodyPr vert="horz" lIns="91440" tIns="45720" rIns="91440" bIns="45720" rtlCol="0" anchor="ctr">
            <a:normAutofit/>
          </a:bodyPr>
          <a:lstStyle/>
          <a:p>
            <a:pPr>
              <a:spcBef>
                <a:spcPct val="0"/>
              </a:spcBef>
              <a:spcAft>
                <a:spcPts val="600"/>
              </a:spcAft>
            </a:pPr>
            <a:r>
              <a:rPr lang="en-US" sz="3600">
                <a:solidFill>
                  <a:schemeClr val="bg1"/>
                </a:solidFill>
                <a:latin typeface="Century Gothic" panose="020B0502020202020204" pitchFamily="34" charset="0"/>
                <a:ea typeface="+mj-ea"/>
                <a:cs typeface="+mj-cs"/>
              </a:rPr>
              <a:t>Welcome!</a:t>
            </a:r>
          </a:p>
        </p:txBody>
      </p:sp>
      <p:sp>
        <p:nvSpPr>
          <p:cNvPr id="10" name="TextBox 9">
            <a:extLst>
              <a:ext uri="{FF2B5EF4-FFF2-40B4-BE49-F238E27FC236}">
                <a16:creationId xmlns:a16="http://schemas.microsoft.com/office/drawing/2014/main" id="{517BBB04-75CB-024D-BEBB-1F6EE500365D}"/>
              </a:ext>
            </a:extLst>
          </p:cNvPr>
          <p:cNvSpPr txBox="1"/>
          <p:nvPr/>
        </p:nvSpPr>
        <p:spPr>
          <a:xfrm>
            <a:off x="4485715" y="2603500"/>
            <a:ext cx="3908984" cy="3416300"/>
          </a:xfrm>
          <a:prstGeom prst="rect">
            <a:avLst/>
          </a:prstGeom>
        </p:spPr>
        <p:txBody>
          <a:bodyPr vert="horz" lIns="91440" tIns="45720" rIns="91440" bIns="45720" rtlCol="0" anchor="ctr">
            <a:normAutofit/>
          </a:bodyPr>
          <a:lstStyle/>
          <a:p>
            <a:pPr>
              <a:spcBef>
                <a:spcPts val="1000"/>
              </a:spcBef>
              <a:buClr>
                <a:schemeClr val="accent1"/>
              </a:buClr>
              <a:buSzPct val="80000"/>
              <a:buFont typeface="Wingdings 3" charset="2"/>
              <a:buChar char=""/>
            </a:pPr>
            <a:r>
              <a:rPr lang="en-US" dirty="0">
                <a:solidFill>
                  <a:schemeClr val="tx1">
                    <a:lumMod val="75000"/>
                    <a:lumOff val="25000"/>
                  </a:schemeClr>
                </a:solidFill>
                <a:latin typeface="Century Gothic"/>
              </a:rPr>
              <a:t>Please refer to workbook for additional content</a:t>
            </a:r>
            <a:endParaRPr lang="en-US" dirty="0">
              <a:solidFill>
                <a:schemeClr val="tx1">
                  <a:lumMod val="75000"/>
                  <a:lumOff val="25000"/>
                </a:schemeClr>
              </a:solidFill>
            </a:endParaRPr>
          </a:p>
          <a:p>
            <a:pPr>
              <a:spcBef>
                <a:spcPts val="1000"/>
              </a:spcBef>
              <a:buClr>
                <a:schemeClr val="accent1"/>
              </a:buClr>
              <a:buSzPct val="80000"/>
              <a:buFont typeface="Wingdings 3" charset="2"/>
              <a:buChar char=""/>
            </a:pPr>
            <a:endParaRPr lang="en-US">
              <a:solidFill>
                <a:schemeClr val="tx1">
                  <a:lumMod val="75000"/>
                  <a:lumOff val="25000"/>
                </a:schemeClr>
              </a:solidFill>
              <a:latin typeface="Century Gothic" panose="020B0502020202020204" pitchFamily="34" charset="0"/>
            </a:endParaRPr>
          </a:p>
          <a:p>
            <a:pPr>
              <a:spcBef>
                <a:spcPts val="1000"/>
              </a:spcBef>
              <a:buClr>
                <a:schemeClr val="accent1"/>
              </a:buClr>
              <a:buSzPct val="80000"/>
              <a:buFont typeface="Wingdings 3" charset="2"/>
              <a:buChar char=""/>
            </a:pPr>
            <a:r>
              <a:rPr lang="en-US" dirty="0">
                <a:solidFill>
                  <a:schemeClr val="tx1">
                    <a:lumMod val="75000"/>
                    <a:lumOff val="25000"/>
                  </a:schemeClr>
                </a:solidFill>
                <a:latin typeface="Century Gothic"/>
              </a:rPr>
              <a:t>Please ask questions throughout the presentation </a:t>
            </a:r>
          </a:p>
        </p:txBody>
      </p:sp>
      <p:pic>
        <p:nvPicPr>
          <p:cNvPr id="2" name="Picture 1" descr="A green logo with leaves&#10;&#10;Description automatically generated">
            <a:extLst>
              <a:ext uri="{FF2B5EF4-FFF2-40B4-BE49-F238E27FC236}">
                <a16:creationId xmlns:a16="http://schemas.microsoft.com/office/drawing/2014/main" id="{5543E79F-EA93-5EF5-D44F-8B8A32CFF8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6766" y="3064443"/>
            <a:ext cx="2097614" cy="2097614"/>
          </a:xfrm>
          <a:prstGeom prst="rect">
            <a:avLst/>
          </a:prstGeom>
        </p:spPr>
      </p:pic>
    </p:spTree>
    <p:extLst>
      <p:ext uri="{BB962C8B-B14F-4D97-AF65-F5344CB8AC3E}">
        <p14:creationId xmlns:p14="http://schemas.microsoft.com/office/powerpoint/2010/main" val="4082327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A8D47-C6C4-F1E7-8B72-1D1C9F7B21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CFB752-8FBA-6883-5CFE-5484B9094409}"/>
              </a:ext>
            </a:extLst>
          </p:cNvPr>
          <p:cNvSpPr>
            <a:spLocks noGrp="1"/>
          </p:cNvSpPr>
          <p:nvPr>
            <p:ph type="title"/>
          </p:nvPr>
        </p:nvSpPr>
        <p:spPr/>
        <p:txBody>
          <a:bodyPr/>
          <a:lstStyle/>
          <a:p>
            <a:r>
              <a:rPr lang="en-US"/>
              <a:t>Watch out: Using A.I. to write cover letters</a:t>
            </a:r>
          </a:p>
        </p:txBody>
      </p:sp>
      <p:sp>
        <p:nvSpPr>
          <p:cNvPr id="3" name="Content Placeholder 2">
            <a:extLst>
              <a:ext uri="{FF2B5EF4-FFF2-40B4-BE49-F238E27FC236}">
                <a16:creationId xmlns:a16="http://schemas.microsoft.com/office/drawing/2014/main" id="{44F7816F-2D3F-F478-6B3F-E8B66F2D302A}"/>
              </a:ext>
            </a:extLst>
          </p:cNvPr>
          <p:cNvSpPr>
            <a:spLocks noGrp="1"/>
          </p:cNvSpPr>
          <p:nvPr>
            <p:ph idx="1"/>
          </p:nvPr>
        </p:nvSpPr>
        <p:spPr>
          <a:xfrm>
            <a:off x="520211" y="2524711"/>
            <a:ext cx="8277559" cy="3530599"/>
          </a:xfrm>
        </p:spPr>
        <p:txBody>
          <a:bodyPr>
            <a:normAutofit/>
          </a:bodyPr>
          <a:lstStyle/>
          <a:p>
            <a:r>
              <a:rPr lang="en-US"/>
              <a:t>A.I. technology can often generate a very good framework for a cover letter (see example in workbook)</a:t>
            </a:r>
          </a:p>
          <a:p>
            <a:endParaRPr lang="en-US"/>
          </a:p>
          <a:p>
            <a:r>
              <a:rPr lang="en-US"/>
              <a:t>Be careful that the writing style reflects </a:t>
            </a:r>
            <a:r>
              <a:rPr lang="en-US" i="1"/>
              <a:t>your </a:t>
            </a:r>
            <a:r>
              <a:rPr lang="en-US"/>
              <a:t>style</a:t>
            </a:r>
          </a:p>
          <a:p>
            <a:endParaRPr lang="en-US"/>
          </a:p>
          <a:p>
            <a:r>
              <a:rPr lang="en-US"/>
              <a:t>Overall quality may be reduced</a:t>
            </a:r>
          </a:p>
          <a:p>
            <a:pPr lvl="1"/>
            <a:r>
              <a:rPr lang="en-US"/>
              <a:t>Make sure you still customize the letter</a:t>
            </a:r>
          </a:p>
          <a:p>
            <a:pPr lvl="1"/>
            <a:r>
              <a:rPr lang="en-US"/>
              <a:t>AI-generated letters can sometimes lack important details and personality</a:t>
            </a:r>
          </a:p>
          <a:p>
            <a:endParaRPr lang="en-US" i="1"/>
          </a:p>
          <a:p>
            <a:endParaRPr lang="en-US"/>
          </a:p>
        </p:txBody>
      </p:sp>
    </p:spTree>
    <p:extLst>
      <p:ext uri="{BB962C8B-B14F-4D97-AF65-F5344CB8AC3E}">
        <p14:creationId xmlns:p14="http://schemas.microsoft.com/office/powerpoint/2010/main" val="3683356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112E7-E23A-1ADF-34E0-4080C2C785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5345FC-888D-9662-C4D8-A10B4F9D2E2E}"/>
              </a:ext>
            </a:extLst>
          </p:cNvPr>
          <p:cNvSpPr>
            <a:spLocks noGrp="1"/>
          </p:cNvSpPr>
          <p:nvPr>
            <p:ph type="title"/>
          </p:nvPr>
        </p:nvSpPr>
        <p:spPr>
          <a:xfrm>
            <a:off x="886094" y="973667"/>
            <a:ext cx="2256352" cy="4833745"/>
          </a:xfrm>
        </p:spPr>
        <p:txBody>
          <a:bodyPr>
            <a:normAutofit/>
          </a:bodyPr>
          <a:lstStyle/>
          <a:p>
            <a:r>
              <a:rPr lang="en-US" sz="3000" dirty="0">
                <a:solidFill>
                  <a:srgbClr val="EBEBEB"/>
                </a:solidFill>
              </a:rPr>
              <a:t>Tailoring Your Cover Letter to the Job Description</a:t>
            </a:r>
          </a:p>
        </p:txBody>
      </p:sp>
      <p:graphicFrame>
        <p:nvGraphicFramePr>
          <p:cNvPr id="5" name="Content Placeholder 2">
            <a:extLst>
              <a:ext uri="{FF2B5EF4-FFF2-40B4-BE49-F238E27FC236}">
                <a16:creationId xmlns:a16="http://schemas.microsoft.com/office/drawing/2014/main" id="{2D5A29E7-86A6-7B99-247D-82546E22EDE2}"/>
              </a:ext>
            </a:extLst>
          </p:cNvPr>
          <p:cNvGraphicFramePr>
            <a:graphicFrameLocks noGrp="1"/>
          </p:cNvGraphicFramePr>
          <p:nvPr>
            <p:ph idx="1"/>
          </p:nvPr>
        </p:nvGraphicFramePr>
        <p:xfrm>
          <a:off x="3895725" y="808038"/>
          <a:ext cx="4793456" cy="5246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40344573"/>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C8320-F973-CDAC-043B-4A18D474CF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C1466D-C26F-2D6C-778D-38C0181581F3}"/>
              </a:ext>
            </a:extLst>
          </p:cNvPr>
          <p:cNvSpPr>
            <a:spLocks noGrp="1"/>
          </p:cNvSpPr>
          <p:nvPr>
            <p:ph type="title"/>
          </p:nvPr>
        </p:nvSpPr>
        <p:spPr/>
        <p:txBody>
          <a:bodyPr/>
          <a:lstStyle/>
          <a:p>
            <a:r>
              <a:rPr lang="en-US" dirty="0"/>
              <a:t>Additional Resources</a:t>
            </a:r>
          </a:p>
        </p:txBody>
      </p:sp>
      <p:sp>
        <p:nvSpPr>
          <p:cNvPr id="3" name="Content Placeholder 2">
            <a:extLst>
              <a:ext uri="{FF2B5EF4-FFF2-40B4-BE49-F238E27FC236}">
                <a16:creationId xmlns:a16="http://schemas.microsoft.com/office/drawing/2014/main" id="{EFA8393C-8B02-8A62-F73C-24485081AB84}"/>
              </a:ext>
            </a:extLst>
          </p:cNvPr>
          <p:cNvSpPr>
            <a:spLocks noGrp="1"/>
          </p:cNvSpPr>
          <p:nvPr>
            <p:ph idx="1"/>
          </p:nvPr>
        </p:nvSpPr>
        <p:spPr/>
        <p:txBody>
          <a:bodyPr vert="horz" lIns="91440" tIns="45720" rIns="91440" bIns="45720" rtlCol="0" anchor="t">
            <a:normAutofit/>
          </a:bodyPr>
          <a:lstStyle/>
          <a:p>
            <a:r>
              <a:rPr lang="en-US" dirty="0"/>
              <a:t>University Career Centers</a:t>
            </a:r>
          </a:p>
          <a:p>
            <a:r>
              <a:rPr lang="en-US" dirty="0"/>
              <a:t>Faculty/staff/peers</a:t>
            </a:r>
          </a:p>
          <a:p>
            <a:r>
              <a:rPr lang="en-US" dirty="0"/>
              <a:t>Recruiters</a:t>
            </a:r>
          </a:p>
          <a:p>
            <a:r>
              <a:rPr lang="en-US" dirty="0"/>
              <a:t>Grammarly.com</a:t>
            </a:r>
          </a:p>
          <a:p>
            <a:r>
              <a:rPr lang="en-US" dirty="0"/>
              <a:t>Workbook</a:t>
            </a:r>
          </a:p>
          <a:p>
            <a:endParaRPr lang="en-US" dirty="0"/>
          </a:p>
        </p:txBody>
      </p:sp>
    </p:spTree>
    <p:extLst>
      <p:ext uri="{BB962C8B-B14F-4D97-AF65-F5344CB8AC3E}">
        <p14:creationId xmlns:p14="http://schemas.microsoft.com/office/powerpoint/2010/main" val="2667651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3531765" y="2330594"/>
            <a:ext cx="5553511" cy="2459520"/>
          </a:xfrm>
          <a:prstGeom prst="rect">
            <a:avLst/>
          </a:prstGeom>
        </p:spPr>
        <p:txBody>
          <a:bodyPr spcFirstLastPara="1" vert="horz" wrap="square" lIns="91440" tIns="45720" rIns="91440" bIns="45720" rtlCol="0" anchor="b" anchorCtr="0">
            <a:normAutofit/>
          </a:bodyPr>
          <a:lstStyle/>
          <a:p>
            <a:pPr defTabSz="914400">
              <a:spcBef>
                <a:spcPct val="0"/>
              </a:spcBef>
            </a:pPr>
            <a:r>
              <a:rPr lang="en-US" sz="6200" spc="-50">
                <a:solidFill>
                  <a:schemeClr val="tx1">
                    <a:lumMod val="85000"/>
                    <a:lumOff val="15000"/>
                  </a:schemeClr>
                </a:solidFill>
              </a:rPr>
              <a:t>Cover Letters 101</a:t>
            </a:r>
          </a:p>
        </p:txBody>
      </p:sp>
      <p:pic>
        <p:nvPicPr>
          <p:cNvPr id="4" name="Picture 3">
            <a:extLst>
              <a:ext uri="{FF2B5EF4-FFF2-40B4-BE49-F238E27FC236}">
                <a16:creationId xmlns:a16="http://schemas.microsoft.com/office/drawing/2014/main" id="{B49EC7E1-74DD-85C2-165C-BE06FCE7AC1F}"/>
              </a:ext>
            </a:extLst>
          </p:cNvPr>
          <p:cNvPicPr>
            <a:picLocks noChangeAspect="1"/>
          </p:cNvPicPr>
          <p:nvPr/>
        </p:nvPicPr>
        <p:blipFill>
          <a:blip r:embed="rId3"/>
          <a:stretch>
            <a:fillRect/>
          </a:stretch>
        </p:blipFill>
        <p:spPr>
          <a:xfrm>
            <a:off x="500714" y="2600412"/>
            <a:ext cx="2857500" cy="2781300"/>
          </a:xfrm>
          <a:prstGeom prst="rect">
            <a:avLst/>
          </a:prstGeom>
        </p:spPr>
      </p:pic>
      <p:pic>
        <p:nvPicPr>
          <p:cNvPr id="2" name="Picture 1" descr="A green logo with leaves&#10;&#10;Description automatically generated">
            <a:extLst>
              <a:ext uri="{FF2B5EF4-FFF2-40B4-BE49-F238E27FC236}">
                <a16:creationId xmlns:a16="http://schemas.microsoft.com/office/drawing/2014/main" id="{28B41501-13A2-FB89-3079-6FAC38BAD9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5788" y="4170691"/>
            <a:ext cx="1638269" cy="1572955"/>
          </a:xfrm>
          <a:prstGeom prst="rect">
            <a:avLst/>
          </a:prstGeom>
        </p:spPr>
      </p:pic>
    </p:spTree>
    <p:extLst>
      <p:ext uri="{BB962C8B-B14F-4D97-AF65-F5344CB8AC3E}">
        <p14:creationId xmlns:p14="http://schemas.microsoft.com/office/powerpoint/2010/main" val="819196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82CCCE-534D-4FC6-BF2B-9BEA2F2BB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blipFill>
            <a:blip r:embed="rId3">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Oval 10">
            <a:extLst>
              <a:ext uri="{FF2B5EF4-FFF2-40B4-BE49-F238E27FC236}">
                <a16:creationId xmlns:a16="http://schemas.microsoft.com/office/drawing/2014/main" id="{BC664B74-EEBB-416C-9D86-AE1FECC022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314325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Oval 12">
            <a:extLst>
              <a:ext uri="{FF2B5EF4-FFF2-40B4-BE49-F238E27FC236}">
                <a16:creationId xmlns:a16="http://schemas.microsoft.com/office/drawing/2014/main" id="{52000483-C30E-42A1-8569-E1DE1F55B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177165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Freeform 5">
            <a:extLst>
              <a:ext uri="{FF2B5EF4-FFF2-40B4-BE49-F238E27FC236}">
                <a16:creationId xmlns:a16="http://schemas.microsoft.com/office/drawing/2014/main" id="{A5ACD7E0-6D9A-4803-8B9B-D4602DC48C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1942938" y="1881194"/>
            <a:ext cx="3299407" cy="330693"/>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17" name="Rectangle 16">
            <a:extLst>
              <a:ext uri="{FF2B5EF4-FFF2-40B4-BE49-F238E27FC236}">
                <a16:creationId xmlns:a16="http://schemas.microsoft.com/office/drawing/2014/main" id="{C238E92D-87E7-4B27-AD36-0E133005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4285059" y="402165"/>
            <a:ext cx="454143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6D0B958C-B82E-4F4B-945B-6B038D6556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915324" y="2958541"/>
            <a:ext cx="6053670" cy="940919"/>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21" name="Freeform 5">
            <a:extLst>
              <a:ext uri="{FF2B5EF4-FFF2-40B4-BE49-F238E27FC236}">
                <a16:creationId xmlns:a16="http://schemas.microsoft.com/office/drawing/2014/main" id="{E18F3B2A-BB9B-4FB6-B8A5-2A8E5DB93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9144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sp>
        <p:nvSpPr>
          <p:cNvPr id="2" name="Title 1"/>
          <p:cNvSpPr>
            <a:spLocks noGrp="1"/>
          </p:cNvSpPr>
          <p:nvPr>
            <p:ph type="title"/>
          </p:nvPr>
        </p:nvSpPr>
        <p:spPr>
          <a:xfrm>
            <a:off x="866216" y="973667"/>
            <a:ext cx="2206657" cy="4833745"/>
          </a:xfrm>
        </p:spPr>
        <p:txBody>
          <a:bodyPr>
            <a:normAutofit/>
          </a:bodyPr>
          <a:lstStyle/>
          <a:p>
            <a:r>
              <a:rPr lang="en-US">
                <a:solidFill>
                  <a:srgbClr val="EBEBEB"/>
                </a:solidFill>
              </a:rPr>
              <a:t>What is a Cover Letter?</a:t>
            </a:r>
          </a:p>
        </p:txBody>
      </p:sp>
      <p:sp>
        <p:nvSpPr>
          <p:cNvPr id="23" name="Rectangle 22">
            <a:extLst>
              <a:ext uri="{FF2B5EF4-FFF2-40B4-BE49-F238E27FC236}">
                <a16:creationId xmlns:a16="http://schemas.microsoft.com/office/drawing/2014/main" id="{C4164AEF-861B-41D1-9ED5-B81051DA7D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TextBox 2">
            <a:extLst>
              <a:ext uri="{FF2B5EF4-FFF2-40B4-BE49-F238E27FC236}">
                <a16:creationId xmlns:a16="http://schemas.microsoft.com/office/drawing/2014/main" id="{F04678AF-1D19-505F-EEAE-7B41EA477FFE}"/>
              </a:ext>
            </a:extLst>
          </p:cNvPr>
          <p:cNvSpPr txBox="1"/>
          <p:nvPr/>
        </p:nvSpPr>
        <p:spPr>
          <a:xfrm>
            <a:off x="3939088" y="1291038"/>
            <a:ext cx="5204911" cy="4708981"/>
          </a:xfrm>
          <a:prstGeom prst="rect">
            <a:avLst/>
          </a:prstGeom>
          <a:noFill/>
        </p:spPr>
        <p:txBody>
          <a:bodyPr wrap="square" rtlCol="0">
            <a:spAutoFit/>
          </a:bodyPr>
          <a:lstStyle/>
          <a:p>
            <a:pPr marL="285750" indent="-285750">
              <a:buFont typeface="Arial" panose="020B0604020202020204" pitchFamily="34" charset="0"/>
              <a:buChar char="•"/>
            </a:pPr>
            <a:r>
              <a:rPr lang="en-US" sz="2000"/>
              <a:t>A one- or two-page document that introduces you to a potential employer</a:t>
            </a:r>
          </a:p>
          <a:p>
            <a:pPr marL="285750" indent="-285750">
              <a:buFont typeface="Arial" panose="020B0604020202020204" pitchFamily="34" charset="0"/>
              <a:buChar char="•"/>
            </a:pPr>
            <a:endParaRPr lang="en-US" sz="2000"/>
          </a:p>
          <a:p>
            <a:pPr marL="285750" indent="-285750">
              <a:buFont typeface="Arial" panose="020B0604020202020204" pitchFamily="34" charset="0"/>
              <a:buChar char="•"/>
            </a:pPr>
            <a:r>
              <a:rPr lang="en-US" sz="2000"/>
              <a:t>Gives an opportunity to discuss your CV experiences and skills in more detail as they relate to the position</a:t>
            </a:r>
          </a:p>
          <a:p>
            <a:pPr marL="285750" indent="-285750">
              <a:buFont typeface="Arial" panose="020B0604020202020204" pitchFamily="34" charset="0"/>
              <a:buChar char="•"/>
            </a:pPr>
            <a:endParaRPr lang="en-US" sz="2000"/>
          </a:p>
          <a:p>
            <a:pPr marL="285750" indent="-285750">
              <a:buFont typeface="Arial" panose="020B0604020202020204" pitchFamily="34" charset="0"/>
              <a:buChar char="•"/>
            </a:pPr>
            <a:r>
              <a:rPr lang="en-US" sz="2000"/>
              <a:t>Provides a sample of your written communication skills</a:t>
            </a:r>
          </a:p>
          <a:p>
            <a:pPr marL="285750" indent="-285750">
              <a:buFont typeface="Arial" panose="020B0604020202020204" pitchFamily="34" charset="0"/>
              <a:buChar char="•"/>
            </a:pPr>
            <a:endParaRPr lang="en-US" sz="2000"/>
          </a:p>
          <a:p>
            <a:pPr marL="285750" indent="-285750">
              <a:buFont typeface="Arial" panose="020B0604020202020204" pitchFamily="34" charset="0"/>
              <a:buChar char="•"/>
            </a:pPr>
            <a:r>
              <a:rPr lang="en-US" sz="2000"/>
              <a:t>Often serves as a first introduction to the hiring manager or recruiter</a:t>
            </a:r>
          </a:p>
          <a:p>
            <a:pPr marL="285750" indent="-285750">
              <a:buFont typeface="Arial" panose="020B0604020202020204" pitchFamily="34" charset="0"/>
              <a:buChar char="•"/>
            </a:pPr>
            <a:endParaRPr lang="en-US" sz="2000"/>
          </a:p>
          <a:p>
            <a:pPr marL="285750" indent="-285750">
              <a:buFont typeface="Arial" panose="020B0604020202020204" pitchFamily="34" charset="0"/>
              <a:buChar char="•"/>
            </a:pPr>
            <a:endParaRPr lang="en-US" sz="2000"/>
          </a:p>
        </p:txBody>
      </p:sp>
    </p:spTree>
    <p:extLst>
      <p:ext uri="{BB962C8B-B14F-4D97-AF65-F5344CB8AC3E}">
        <p14:creationId xmlns:p14="http://schemas.microsoft.com/office/powerpoint/2010/main" val="4063164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635A-375E-EF6E-762C-755D37FE552C}"/>
              </a:ext>
            </a:extLst>
          </p:cNvPr>
          <p:cNvSpPr>
            <a:spLocks noGrp="1"/>
          </p:cNvSpPr>
          <p:nvPr>
            <p:ph type="title"/>
          </p:nvPr>
        </p:nvSpPr>
        <p:spPr/>
        <p:txBody>
          <a:bodyPr/>
          <a:lstStyle/>
          <a:p>
            <a:r>
              <a:rPr lang="en-US"/>
              <a:t>Formatting Tips</a:t>
            </a:r>
          </a:p>
        </p:txBody>
      </p:sp>
      <p:sp>
        <p:nvSpPr>
          <p:cNvPr id="3" name="Content Placeholder 2">
            <a:extLst>
              <a:ext uri="{FF2B5EF4-FFF2-40B4-BE49-F238E27FC236}">
                <a16:creationId xmlns:a16="http://schemas.microsoft.com/office/drawing/2014/main" id="{80ECBBDD-1C50-8BDE-5DD7-12D54B93E6A0}"/>
              </a:ext>
            </a:extLst>
          </p:cNvPr>
          <p:cNvSpPr>
            <a:spLocks noGrp="1"/>
          </p:cNvSpPr>
          <p:nvPr>
            <p:ph idx="1"/>
          </p:nvPr>
        </p:nvSpPr>
        <p:spPr>
          <a:xfrm>
            <a:off x="866441" y="2489201"/>
            <a:ext cx="7922452" cy="3530599"/>
          </a:xfrm>
        </p:spPr>
        <p:txBody>
          <a:bodyPr vert="horz" lIns="91440" tIns="45720" rIns="91440" bIns="45720" rtlCol="0" anchor="t">
            <a:normAutofit/>
          </a:bodyPr>
          <a:lstStyle/>
          <a:p>
            <a:r>
              <a:rPr lang="en-US" dirty="0"/>
              <a:t>Keep it single-spaced</a:t>
            </a:r>
          </a:p>
          <a:p>
            <a:r>
              <a:rPr lang="en-US" dirty="0"/>
              <a:t>Add a space between all paragraphs</a:t>
            </a:r>
          </a:p>
          <a:p>
            <a:r>
              <a:rPr lang="en-US" dirty="0"/>
              <a:t>Keep margins standard</a:t>
            </a:r>
          </a:p>
          <a:p>
            <a:r>
              <a:rPr lang="en-US" dirty="0"/>
              <a:t>Align paragraphs at the left</a:t>
            </a:r>
          </a:p>
          <a:p>
            <a:r>
              <a:rPr lang="en-US" dirty="0"/>
              <a:t>Center the letter on the page</a:t>
            </a:r>
          </a:p>
          <a:p>
            <a:r>
              <a:rPr lang="en-US" dirty="0"/>
              <a:t>Use a standardized sign-off such as “Sincerely”, or “Best regards”</a:t>
            </a:r>
          </a:p>
          <a:p>
            <a:r>
              <a:rPr lang="en-US" dirty="0"/>
              <a:t>Optional: Include your signed name</a:t>
            </a:r>
          </a:p>
          <a:p>
            <a:r>
              <a:rPr lang="en-US" dirty="0"/>
              <a:t>Submit as a pdf along with your other application materials</a:t>
            </a:r>
          </a:p>
          <a:p>
            <a:endParaRPr lang="en-US" dirty="0"/>
          </a:p>
        </p:txBody>
      </p:sp>
    </p:spTree>
    <p:extLst>
      <p:ext uri="{BB962C8B-B14F-4D97-AF65-F5344CB8AC3E}">
        <p14:creationId xmlns:p14="http://schemas.microsoft.com/office/powerpoint/2010/main" val="698647595"/>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02043-202B-58CB-954B-BDE24B30C451}"/>
              </a:ext>
            </a:extLst>
          </p:cNvPr>
          <p:cNvSpPr>
            <a:spLocks noGrp="1"/>
          </p:cNvSpPr>
          <p:nvPr>
            <p:ph type="title"/>
          </p:nvPr>
        </p:nvSpPr>
        <p:spPr/>
        <p:txBody>
          <a:bodyPr/>
          <a:lstStyle/>
          <a:p>
            <a:r>
              <a:rPr lang="en-US"/>
              <a:t>Organization: The Header</a:t>
            </a:r>
          </a:p>
        </p:txBody>
      </p:sp>
      <p:sp>
        <p:nvSpPr>
          <p:cNvPr id="4" name="TextBox 3">
            <a:extLst>
              <a:ext uri="{FF2B5EF4-FFF2-40B4-BE49-F238E27FC236}">
                <a16:creationId xmlns:a16="http://schemas.microsoft.com/office/drawing/2014/main" id="{84BEEF3B-F342-49C6-AEB2-05EAD051B0D8}"/>
              </a:ext>
            </a:extLst>
          </p:cNvPr>
          <p:cNvSpPr txBox="1"/>
          <p:nvPr/>
        </p:nvSpPr>
        <p:spPr>
          <a:xfrm>
            <a:off x="488743" y="2381776"/>
            <a:ext cx="3336637" cy="3970318"/>
          </a:xfrm>
          <a:prstGeom prst="rect">
            <a:avLst/>
          </a:prstGeom>
          <a:noFill/>
        </p:spPr>
        <p:txBody>
          <a:bodyPr wrap="square" rtlCol="0">
            <a:spAutoFit/>
          </a:bodyPr>
          <a:lstStyle/>
          <a:p>
            <a:r>
              <a:rPr lang="en-US" err="1"/>
              <a:t>Laccaria</a:t>
            </a:r>
            <a:r>
              <a:rPr lang="en-US"/>
              <a:t> Montana</a:t>
            </a:r>
          </a:p>
          <a:p>
            <a:r>
              <a:rPr lang="en-US"/>
              <a:t>2114 Botrytis Lane</a:t>
            </a:r>
          </a:p>
          <a:p>
            <a:r>
              <a:rPr lang="en-US"/>
              <a:t>Rhizoctonia, Missouri 00001</a:t>
            </a:r>
          </a:p>
          <a:p>
            <a:r>
              <a:rPr lang="en-US"/>
              <a:t>555-358-5101</a:t>
            </a:r>
          </a:p>
          <a:p>
            <a:r>
              <a:rPr lang="en-US">
                <a:hlinkClick r:id="rId3"/>
              </a:rPr>
              <a:t>Lmontana@gmail.com</a:t>
            </a:r>
            <a:endParaRPr lang="en-US"/>
          </a:p>
          <a:p>
            <a:endParaRPr lang="en-US"/>
          </a:p>
          <a:p>
            <a:r>
              <a:rPr lang="en-US"/>
              <a:t>November 16, 2023</a:t>
            </a:r>
          </a:p>
          <a:p>
            <a:endParaRPr lang="en-US"/>
          </a:p>
          <a:p>
            <a:r>
              <a:rPr lang="en-US"/>
              <a:t>Hiring Manager</a:t>
            </a:r>
          </a:p>
          <a:p>
            <a:r>
              <a:rPr lang="en-US"/>
              <a:t>University of Nowhere</a:t>
            </a:r>
          </a:p>
          <a:p>
            <a:r>
              <a:rPr lang="en-US"/>
              <a:t>2 Pineapple Street</a:t>
            </a:r>
          </a:p>
          <a:p>
            <a:r>
              <a:rPr lang="en-US"/>
              <a:t>Narnia, USA 0002</a:t>
            </a:r>
          </a:p>
          <a:p>
            <a:endParaRPr lang="en-US"/>
          </a:p>
          <a:p>
            <a:r>
              <a:rPr lang="en-US"/>
              <a:t>Dear Hiring Professionals,</a:t>
            </a:r>
          </a:p>
        </p:txBody>
      </p:sp>
      <p:sp>
        <p:nvSpPr>
          <p:cNvPr id="5" name="Right Brace 4">
            <a:extLst>
              <a:ext uri="{FF2B5EF4-FFF2-40B4-BE49-F238E27FC236}">
                <a16:creationId xmlns:a16="http://schemas.microsoft.com/office/drawing/2014/main" id="{0F355969-E59E-176C-EBBE-1B071B715E4C}"/>
              </a:ext>
            </a:extLst>
          </p:cNvPr>
          <p:cNvSpPr/>
          <p:nvPr/>
        </p:nvSpPr>
        <p:spPr>
          <a:xfrm>
            <a:off x="3959603" y="2411058"/>
            <a:ext cx="520121" cy="1405933"/>
          </a:xfrm>
          <a:prstGeom prst="rightBrace">
            <a:avLst/>
          </a:prstGeom>
          <a:ln w="317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75A23C3C-BD46-C318-CAD7-D98779995E09}"/>
              </a:ext>
            </a:extLst>
          </p:cNvPr>
          <p:cNvSpPr txBox="1"/>
          <p:nvPr/>
        </p:nvSpPr>
        <p:spPr>
          <a:xfrm>
            <a:off x="4664277" y="2646106"/>
            <a:ext cx="4169329" cy="923330"/>
          </a:xfrm>
          <a:prstGeom prst="rect">
            <a:avLst/>
          </a:prstGeom>
          <a:noFill/>
        </p:spPr>
        <p:txBody>
          <a:bodyPr wrap="square" rtlCol="0">
            <a:spAutoFit/>
          </a:bodyPr>
          <a:lstStyle/>
          <a:p>
            <a:r>
              <a:rPr lang="en-US" dirty="0"/>
              <a:t>Your contact info should come first.  Include name, address, phone number, and email</a:t>
            </a:r>
          </a:p>
        </p:txBody>
      </p:sp>
      <p:sp>
        <p:nvSpPr>
          <p:cNvPr id="7" name="Right Brace 6">
            <a:extLst>
              <a:ext uri="{FF2B5EF4-FFF2-40B4-BE49-F238E27FC236}">
                <a16:creationId xmlns:a16="http://schemas.microsoft.com/office/drawing/2014/main" id="{6D913071-E926-79F6-5091-F0E41AB83EA1}"/>
              </a:ext>
            </a:extLst>
          </p:cNvPr>
          <p:cNvSpPr/>
          <p:nvPr/>
        </p:nvSpPr>
        <p:spPr>
          <a:xfrm>
            <a:off x="3959603" y="3888118"/>
            <a:ext cx="520121" cy="507713"/>
          </a:xfrm>
          <a:prstGeom prst="rightBrace">
            <a:avLst/>
          </a:prstGeom>
          <a:ln w="317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99D116A6-8165-5878-1E22-6C8EEE3413C8}"/>
              </a:ext>
            </a:extLst>
          </p:cNvPr>
          <p:cNvSpPr txBox="1"/>
          <p:nvPr/>
        </p:nvSpPr>
        <p:spPr>
          <a:xfrm>
            <a:off x="4664277" y="3957308"/>
            <a:ext cx="4169329" cy="369332"/>
          </a:xfrm>
          <a:prstGeom prst="rect">
            <a:avLst/>
          </a:prstGeom>
          <a:noFill/>
        </p:spPr>
        <p:txBody>
          <a:bodyPr wrap="square" rtlCol="0">
            <a:spAutoFit/>
          </a:bodyPr>
          <a:lstStyle/>
          <a:p>
            <a:r>
              <a:rPr lang="en-US" dirty="0"/>
              <a:t>Write out the full date</a:t>
            </a:r>
          </a:p>
        </p:txBody>
      </p:sp>
      <p:sp>
        <p:nvSpPr>
          <p:cNvPr id="9" name="Right Brace 8">
            <a:extLst>
              <a:ext uri="{FF2B5EF4-FFF2-40B4-BE49-F238E27FC236}">
                <a16:creationId xmlns:a16="http://schemas.microsoft.com/office/drawing/2014/main" id="{25DB74A8-A9D6-88D4-BDAA-BE053FE2FDC0}"/>
              </a:ext>
            </a:extLst>
          </p:cNvPr>
          <p:cNvSpPr/>
          <p:nvPr/>
        </p:nvSpPr>
        <p:spPr>
          <a:xfrm>
            <a:off x="3959603" y="4591085"/>
            <a:ext cx="520121" cy="1096651"/>
          </a:xfrm>
          <a:prstGeom prst="rightBrace">
            <a:avLst/>
          </a:prstGeom>
          <a:ln w="317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6E7A5FC2-2D66-3637-8667-62B5BAC39966}"/>
              </a:ext>
            </a:extLst>
          </p:cNvPr>
          <p:cNvSpPr txBox="1"/>
          <p:nvPr/>
        </p:nvSpPr>
        <p:spPr>
          <a:xfrm>
            <a:off x="4664276" y="4954744"/>
            <a:ext cx="4169329" cy="369332"/>
          </a:xfrm>
          <a:prstGeom prst="rect">
            <a:avLst/>
          </a:prstGeom>
          <a:noFill/>
        </p:spPr>
        <p:txBody>
          <a:bodyPr wrap="square" rtlCol="0">
            <a:spAutoFit/>
          </a:bodyPr>
          <a:lstStyle/>
          <a:p>
            <a:r>
              <a:rPr lang="en-US"/>
              <a:t>Company contact info</a:t>
            </a:r>
          </a:p>
        </p:txBody>
      </p:sp>
      <p:sp>
        <p:nvSpPr>
          <p:cNvPr id="11" name="Right Brace 10">
            <a:extLst>
              <a:ext uri="{FF2B5EF4-FFF2-40B4-BE49-F238E27FC236}">
                <a16:creationId xmlns:a16="http://schemas.microsoft.com/office/drawing/2014/main" id="{EAC7A22E-73BE-26C2-7A77-3A0743D1CCD6}"/>
              </a:ext>
            </a:extLst>
          </p:cNvPr>
          <p:cNvSpPr/>
          <p:nvPr/>
        </p:nvSpPr>
        <p:spPr>
          <a:xfrm>
            <a:off x="3959603" y="5772046"/>
            <a:ext cx="520121" cy="838480"/>
          </a:xfrm>
          <a:prstGeom prst="rightBrace">
            <a:avLst/>
          </a:prstGeom>
          <a:ln w="3175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042F370A-AB79-7E4C-A6B3-041471B10F90}"/>
              </a:ext>
            </a:extLst>
          </p:cNvPr>
          <p:cNvSpPr txBox="1"/>
          <p:nvPr/>
        </p:nvSpPr>
        <p:spPr>
          <a:xfrm>
            <a:off x="4664275" y="5868120"/>
            <a:ext cx="4169329" cy="923330"/>
          </a:xfrm>
          <a:prstGeom prst="rect">
            <a:avLst/>
          </a:prstGeom>
          <a:noFill/>
        </p:spPr>
        <p:txBody>
          <a:bodyPr wrap="square" lIns="91440" tIns="45720" rIns="91440" bIns="45720" rtlCol="0" anchor="t">
            <a:spAutoFit/>
          </a:bodyPr>
          <a:lstStyle/>
          <a:p>
            <a:r>
              <a:rPr lang="en-US" dirty="0"/>
              <a:t>Greeting. Name specific person if possible.  Use Dr. if appropriate, avoid Mr./Mrs./Ms./Miss</a:t>
            </a:r>
          </a:p>
        </p:txBody>
      </p:sp>
    </p:spTree>
    <p:extLst>
      <p:ext uri="{BB962C8B-B14F-4D97-AF65-F5344CB8AC3E}">
        <p14:creationId xmlns:p14="http://schemas.microsoft.com/office/powerpoint/2010/main" val="2312445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350A0-D8FD-3259-4DCE-E41222AB3F0E}"/>
              </a:ext>
            </a:extLst>
          </p:cNvPr>
          <p:cNvSpPr>
            <a:spLocks noGrp="1"/>
          </p:cNvSpPr>
          <p:nvPr>
            <p:ph type="title"/>
          </p:nvPr>
        </p:nvSpPr>
        <p:spPr/>
        <p:txBody>
          <a:bodyPr/>
          <a:lstStyle/>
          <a:p>
            <a:r>
              <a:rPr lang="en-US"/>
              <a:t>Organization: The Body</a:t>
            </a:r>
          </a:p>
        </p:txBody>
      </p:sp>
      <p:sp>
        <p:nvSpPr>
          <p:cNvPr id="3" name="Content Placeholder 2">
            <a:extLst>
              <a:ext uri="{FF2B5EF4-FFF2-40B4-BE49-F238E27FC236}">
                <a16:creationId xmlns:a16="http://schemas.microsoft.com/office/drawing/2014/main" id="{2F670AAA-283A-AD79-3255-9AA5DA459C93}"/>
              </a:ext>
            </a:extLst>
          </p:cNvPr>
          <p:cNvSpPr>
            <a:spLocks noGrp="1"/>
          </p:cNvSpPr>
          <p:nvPr>
            <p:ph idx="1"/>
          </p:nvPr>
        </p:nvSpPr>
        <p:spPr>
          <a:xfrm>
            <a:off x="506027" y="2577998"/>
            <a:ext cx="8131946" cy="5465172"/>
          </a:xfrm>
        </p:spPr>
        <p:txBody>
          <a:bodyPr>
            <a:normAutofit/>
          </a:bodyPr>
          <a:lstStyle/>
          <a:p>
            <a:r>
              <a:rPr lang="en-US" dirty="0"/>
              <a:t>Introductory Paragraph (1</a:t>
            </a:r>
            <a:r>
              <a:rPr lang="en-US" baseline="30000" dirty="0"/>
              <a:t>st</a:t>
            </a:r>
            <a:r>
              <a:rPr lang="en-US" dirty="0"/>
              <a:t> paragraph)</a:t>
            </a:r>
          </a:p>
          <a:p>
            <a:pPr lvl="1"/>
            <a:r>
              <a:rPr lang="en-US" dirty="0"/>
              <a:t>State who you are and the purpose for your letter</a:t>
            </a:r>
          </a:p>
          <a:p>
            <a:pPr lvl="1"/>
            <a:r>
              <a:rPr lang="en-US" dirty="0"/>
              <a:t>Specify why you are interested in the position</a:t>
            </a:r>
          </a:p>
          <a:p>
            <a:pPr lvl="1"/>
            <a:r>
              <a:rPr lang="en-US" dirty="0"/>
              <a:t>Provide an overview of your strengths and skillset</a:t>
            </a:r>
          </a:p>
          <a:p>
            <a:pPr lvl="1"/>
            <a:endParaRPr lang="en-US" dirty="0"/>
          </a:p>
          <a:p>
            <a:r>
              <a:rPr lang="en-US" dirty="0"/>
              <a:t>Support Paragraphs (2</a:t>
            </a:r>
            <a:r>
              <a:rPr lang="en-US" baseline="30000" dirty="0"/>
              <a:t>nd</a:t>
            </a:r>
            <a:r>
              <a:rPr lang="en-US" dirty="0"/>
              <a:t> and 3</a:t>
            </a:r>
            <a:r>
              <a:rPr lang="en-US" baseline="30000" dirty="0"/>
              <a:t>rd</a:t>
            </a:r>
            <a:r>
              <a:rPr lang="en-US" dirty="0"/>
              <a:t> paragraphs)</a:t>
            </a:r>
          </a:p>
          <a:p>
            <a:pPr lvl="1"/>
            <a:r>
              <a:rPr lang="en-US" dirty="0"/>
              <a:t>Compliment your resume by giving examples of your experience</a:t>
            </a:r>
          </a:p>
          <a:p>
            <a:pPr lvl="1"/>
            <a:r>
              <a:rPr lang="en-US" dirty="0"/>
              <a:t>Highlight aspects of the job that compare to your knowledge </a:t>
            </a:r>
          </a:p>
          <a:p>
            <a:pPr lvl="1"/>
            <a:r>
              <a:rPr lang="en-US" dirty="0"/>
              <a:t>Show you are a good match for the organization- convince them you’re the right hire!</a:t>
            </a:r>
          </a:p>
          <a:p>
            <a:pPr marL="402336" lvl="1" indent="0">
              <a:buNone/>
            </a:pPr>
            <a:endParaRPr lang="en-US" dirty="0"/>
          </a:p>
          <a:p>
            <a:pPr lvl="1"/>
            <a:endParaRPr lang="en-US" dirty="0"/>
          </a:p>
        </p:txBody>
      </p:sp>
    </p:spTree>
    <p:extLst>
      <p:ext uri="{BB962C8B-B14F-4D97-AF65-F5344CB8AC3E}">
        <p14:creationId xmlns:p14="http://schemas.microsoft.com/office/powerpoint/2010/main" val="2999340806"/>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9C37C-753E-3DCD-BABD-F4F775AB49A1}"/>
              </a:ext>
            </a:extLst>
          </p:cNvPr>
          <p:cNvSpPr>
            <a:spLocks noGrp="1"/>
          </p:cNvSpPr>
          <p:nvPr>
            <p:ph type="title"/>
          </p:nvPr>
        </p:nvSpPr>
        <p:spPr/>
        <p:txBody>
          <a:bodyPr/>
          <a:lstStyle/>
          <a:p>
            <a:r>
              <a:rPr lang="en-US"/>
              <a:t>Organization: The Closing</a:t>
            </a:r>
          </a:p>
        </p:txBody>
      </p:sp>
      <p:sp>
        <p:nvSpPr>
          <p:cNvPr id="3" name="Content Placeholder 2">
            <a:extLst>
              <a:ext uri="{FF2B5EF4-FFF2-40B4-BE49-F238E27FC236}">
                <a16:creationId xmlns:a16="http://schemas.microsoft.com/office/drawing/2014/main" id="{363256BB-D76D-EB94-04CF-09AF58476AC0}"/>
              </a:ext>
            </a:extLst>
          </p:cNvPr>
          <p:cNvSpPr>
            <a:spLocks noGrp="1"/>
          </p:cNvSpPr>
          <p:nvPr>
            <p:ph idx="1"/>
          </p:nvPr>
        </p:nvSpPr>
        <p:spPr>
          <a:xfrm>
            <a:off x="573477" y="2586855"/>
            <a:ext cx="7673877" cy="3867211"/>
          </a:xfrm>
        </p:spPr>
        <p:txBody>
          <a:bodyPr/>
          <a:lstStyle/>
          <a:p>
            <a:r>
              <a:rPr lang="en-US"/>
              <a:t>Closing Paragraph (4</a:t>
            </a:r>
            <a:r>
              <a:rPr lang="en-US" baseline="30000"/>
              <a:t>th</a:t>
            </a:r>
            <a:r>
              <a:rPr lang="en-US"/>
              <a:t> paragraph)</a:t>
            </a:r>
          </a:p>
          <a:p>
            <a:pPr lvl="1"/>
            <a:r>
              <a:rPr lang="en-US"/>
              <a:t>Restate why you are a good candidate and your interest</a:t>
            </a:r>
          </a:p>
          <a:p>
            <a:pPr lvl="1"/>
            <a:r>
              <a:rPr lang="en-US"/>
              <a:t>Include contact information</a:t>
            </a:r>
          </a:p>
          <a:p>
            <a:pPr lvl="1"/>
            <a:r>
              <a:rPr lang="en-US"/>
              <a:t>Thank the reader for their time</a:t>
            </a:r>
          </a:p>
          <a:p>
            <a:pPr lvl="1"/>
            <a:endParaRPr lang="en-US"/>
          </a:p>
          <a:p>
            <a:r>
              <a:rPr lang="en-US"/>
              <a:t>Sign-off and signature</a:t>
            </a:r>
          </a:p>
          <a:p>
            <a:pPr lvl="1"/>
            <a:r>
              <a:rPr lang="en-US"/>
              <a:t>Leave several spaces for you to sign your name or add a digital signature</a:t>
            </a:r>
          </a:p>
          <a:p>
            <a:endParaRPr lang="en-US"/>
          </a:p>
        </p:txBody>
      </p:sp>
    </p:spTree>
    <p:extLst>
      <p:ext uri="{BB962C8B-B14F-4D97-AF65-F5344CB8AC3E}">
        <p14:creationId xmlns:p14="http://schemas.microsoft.com/office/powerpoint/2010/main" val="2554074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964FF-A581-945D-CA64-2FE3638FF5E1}"/>
              </a:ext>
            </a:extLst>
          </p:cNvPr>
          <p:cNvSpPr>
            <a:spLocks noGrp="1"/>
          </p:cNvSpPr>
          <p:nvPr>
            <p:ph type="title"/>
          </p:nvPr>
        </p:nvSpPr>
        <p:spPr/>
        <p:txBody>
          <a:bodyPr/>
          <a:lstStyle/>
          <a:p>
            <a:r>
              <a:rPr lang="en-US"/>
              <a:t>Cover Letters by Discipline</a:t>
            </a:r>
          </a:p>
        </p:txBody>
      </p:sp>
      <p:sp>
        <p:nvSpPr>
          <p:cNvPr id="3" name="Content Placeholder 2">
            <a:extLst>
              <a:ext uri="{FF2B5EF4-FFF2-40B4-BE49-F238E27FC236}">
                <a16:creationId xmlns:a16="http://schemas.microsoft.com/office/drawing/2014/main" id="{5B00E684-B5F6-8457-978B-91D984511793}"/>
              </a:ext>
            </a:extLst>
          </p:cNvPr>
          <p:cNvSpPr>
            <a:spLocks noGrp="1"/>
          </p:cNvSpPr>
          <p:nvPr>
            <p:ph idx="1"/>
          </p:nvPr>
        </p:nvSpPr>
        <p:spPr>
          <a:xfrm>
            <a:off x="866440" y="2334827"/>
            <a:ext cx="7736022" cy="3684973"/>
          </a:xfrm>
        </p:spPr>
        <p:txBody>
          <a:bodyPr vert="horz" lIns="91440" tIns="45720" rIns="91440" bIns="45720" rtlCol="0" anchor="t">
            <a:normAutofit fontScale="92500" lnSpcReduction="10000"/>
          </a:bodyPr>
          <a:lstStyle/>
          <a:p>
            <a:r>
              <a:rPr lang="en-US" dirty="0"/>
              <a:t>Academia</a:t>
            </a:r>
          </a:p>
          <a:p>
            <a:pPr lvl="1" indent="-283210"/>
            <a:r>
              <a:rPr lang="en-US" dirty="0"/>
              <a:t>Generally required</a:t>
            </a:r>
          </a:p>
          <a:p>
            <a:pPr lvl="1" indent="-283210"/>
            <a:r>
              <a:rPr lang="en-US" dirty="0"/>
              <a:t>May be up to 3 pages depending on experience</a:t>
            </a:r>
          </a:p>
          <a:p>
            <a:endParaRPr lang="en-US" dirty="0"/>
          </a:p>
          <a:p>
            <a:r>
              <a:rPr lang="en-US" dirty="0"/>
              <a:t>Industry</a:t>
            </a:r>
          </a:p>
          <a:p>
            <a:pPr lvl="1" indent="-283210"/>
            <a:r>
              <a:rPr lang="en-US" dirty="0"/>
              <a:t>Usually not required, but preferred</a:t>
            </a:r>
          </a:p>
          <a:p>
            <a:pPr lvl="1" indent="-283210"/>
            <a:r>
              <a:rPr lang="en-US" dirty="0"/>
              <a:t>Normally one page</a:t>
            </a:r>
          </a:p>
          <a:p>
            <a:endParaRPr lang="en-US" dirty="0"/>
          </a:p>
          <a:p>
            <a:r>
              <a:rPr lang="en-US" dirty="0"/>
              <a:t>Government</a:t>
            </a:r>
          </a:p>
          <a:p>
            <a:pPr lvl="1" indent="-283210"/>
            <a:r>
              <a:rPr lang="en-US" dirty="0"/>
              <a:t>Typically, not needed unless job posting specifically requests it (post-doc positions)</a:t>
            </a:r>
          </a:p>
          <a:p>
            <a:pPr marL="0" indent="0">
              <a:buNone/>
            </a:pPr>
            <a:endParaRPr lang="en-US" dirty="0"/>
          </a:p>
        </p:txBody>
      </p:sp>
    </p:spTree>
    <p:extLst>
      <p:ext uri="{BB962C8B-B14F-4D97-AF65-F5344CB8AC3E}">
        <p14:creationId xmlns:p14="http://schemas.microsoft.com/office/powerpoint/2010/main" val="1389335540"/>
      </p:ext>
    </p:extLst>
  </p:cSld>
  <p:clrMapOvr>
    <a:masterClrMapping/>
  </p:clrMapOvr>
  <p:extLst>
    <p:ext uri="{6950BFC3-D8DA-4A85-94F7-54DA5524770B}">
      <p188:commentRel xmlns:p188="http://schemas.microsoft.com/office/powerpoint/2018/8/main" r:id="rId2"/>
    </p:ext>
  </p:extLst>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Ion Boardroom">
  <a:themeElements>
    <a:clrScheme name="Ion Boardroom">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ppt/theme/theme3.xml><?xml version="1.0" encoding="utf-8"?>
<a:theme xmlns:a="http://schemas.openxmlformats.org/drawingml/2006/main" name="2_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7029f69fd548678aca3538e093a32e xmlns="74b0b8bf-1f15-41b1-974d-d17303981568">
      <Terms xmlns="http://schemas.microsoft.com/office/infopath/2007/PartnerControls"/>
    </ic7029f69fd548678aca3538e093a32e>
    <TaxCatchAll xmlns="b4b35062-d740-41d1-9ffb-d70801cc8745">
      <Value>146</Value>
      <Value>1</Value>
    </TaxCatchAll>
    <cf123d1310914525b7556ed4d1f62473 xmlns="74b0b8bf-1f15-41b1-974d-d17303981568">
      <Terms xmlns="http://schemas.microsoft.com/office/infopath/2007/PartnerControls">
        <TermInfo xmlns="http://schemas.microsoft.com/office/infopath/2007/PartnerControls">
          <TermName xmlns="http://schemas.microsoft.com/office/infopath/2007/PartnerControls">Membership</TermName>
          <TermId xmlns="http://schemas.microsoft.com/office/infopath/2007/PartnerControls">548c06e5-18c2-4c6d-a00c-ebb87664a69a</TermId>
        </TermInfo>
      </Terms>
    </cf123d1310914525b7556ed4d1f62473>
    <p4311432bba94f7baa9c70fc60623833 xmlns="74b0b8bf-1f15-41b1-974d-d17303981568">
      <Terms xmlns="http://schemas.microsoft.com/office/infopath/2007/PartnerControls"/>
    </p4311432bba94f7baa9c70fc60623833>
    <d14da5615d354b60b70cd3a744498626 xmlns="74b0b8bf-1f15-41b1-974d-d17303981568">
      <Terms xmlns="http://schemas.microsoft.com/office/infopath/2007/PartnerControls"/>
    </d14da5615d354b60b70cd3a744498626>
    <jf10dc857d9746f8ba5d52ee35dcc202 xmlns="74b0b8bf-1f15-41b1-974d-d17303981568">
      <Terms xmlns="http://schemas.microsoft.com/office/infopath/2007/PartnerControls"/>
    </jf10dc857d9746f8ba5d52ee35dcc202>
    <c0e6c0e732f646459ed2f0ffcd2b3d49 xmlns="74b0b8bf-1f15-41b1-974d-d17303981568">
      <Terms xmlns="http://schemas.microsoft.com/office/infopath/2007/PartnerControls"/>
    </c0e6c0e732f646459ed2f0ffcd2b3d49>
    <MemberGroup xmlns="74b0b8bf-1f15-41b1-974d-d17303981568">Committee</MemberGroup>
    <CourseType xmlns="74b0b8bf-1f15-41b1-974d-d17303981568" xsi:nil="true"/>
    <TaxCatchAllLabel xmlns="b4b35062-d740-41d1-9ffb-d70801cc8745" xsi:nil="true"/>
    <m232f33803f54335aa59d5846c44e4d9 xmlns="74b0b8bf-1f15-41b1-974d-d17303981568">
      <Terms xmlns="http://schemas.microsoft.com/office/infopath/2007/PartnerControls"/>
    </m232f33803f54335aa59d5846c44e4d9>
    <MeetingType xmlns="74b0b8bf-1f15-41b1-974d-d17303981568" xsi:nil="true"/>
    <b2e9ef0a9cd449a7b55200f7491ce132 xmlns="74b0b8bf-1f15-41b1-974d-d17303981568">
      <Terms xmlns="http://schemas.microsoft.com/office/infopath/2007/PartnerControls"/>
    </b2e9ef0a9cd449a7b55200f7491ce132>
    <lbffa240476b48f4bb908ac05f7c6d05 xmlns="74b0b8bf-1f15-41b1-974d-d17303981568">
      <Terms xmlns="http://schemas.microsoft.com/office/infopath/2007/PartnerControls"/>
    </lbffa240476b48f4bb908ac05f7c6d05>
    <eeeca0b6816143089bb8800a36a3a86b xmlns="74b0b8bf-1f15-41b1-974d-d17303981568">
      <Terms xmlns="http://schemas.microsoft.com/office/infopath/2007/PartnerControls">
        <TermInfo xmlns="http://schemas.microsoft.com/office/infopath/2007/PartnerControls">
          <TermName xmlns="http://schemas.microsoft.com/office/infopath/2007/PartnerControls">APS</TermName>
          <TermId xmlns="http://schemas.microsoft.com/office/infopath/2007/PartnerControls">b6e18119-2ba6-4556-b4ff-32cccdf873af</TermId>
        </TermInfo>
      </Terms>
    </eeeca0b6816143089bb8800a36a3a86b>
    <lcf76f155ced4ddcb4097134ff3c332f xmlns="49712418-7b8b-4a86-a111-2b9e5c31628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APS Base Columns" ma:contentTypeID="0x0101002F2CBBF331C9C144B79263E2CD1EBC280055926B5BE8E9AC45B215314D22207EF3" ma:contentTypeVersion="27" ma:contentTypeDescription="" ma:contentTypeScope="" ma:versionID="b7aac1574f77eaae912de77607edb157">
  <xsd:schema xmlns:xsd="http://www.w3.org/2001/XMLSchema" xmlns:xs="http://www.w3.org/2001/XMLSchema" xmlns:p="http://schemas.microsoft.com/office/2006/metadata/properties" xmlns:ns2="74b0b8bf-1f15-41b1-974d-d17303981568" xmlns:ns3="b4b35062-d740-41d1-9ffb-d70801cc8745" xmlns:ns4="49712418-7b8b-4a86-a111-2b9e5c31628f" targetNamespace="http://schemas.microsoft.com/office/2006/metadata/properties" ma:root="true" ma:fieldsID="398a022a43e2b99767f1cea8f59b7eaf" ns2:_="" ns3:_="" ns4:_="">
    <xsd:import namespace="74b0b8bf-1f15-41b1-974d-d17303981568"/>
    <xsd:import namespace="b4b35062-d740-41d1-9ffb-d70801cc8745"/>
    <xsd:import namespace="49712418-7b8b-4a86-a111-2b9e5c31628f"/>
    <xsd:element name="properties">
      <xsd:complexType>
        <xsd:sequence>
          <xsd:element name="documentManagement">
            <xsd:complexType>
              <xsd:all>
                <xsd:element ref="ns2:MeetingType" minOccurs="0"/>
                <xsd:element ref="ns2:MemberGroup" minOccurs="0"/>
                <xsd:element ref="ns2:CourseType" minOccurs="0"/>
                <xsd:element ref="ns2:lbffa240476b48f4bb908ac05f7c6d05" minOccurs="0"/>
                <xsd:element ref="ns3:TaxCatchAllLabel" minOccurs="0"/>
                <xsd:element ref="ns2:c0e6c0e732f646459ed2f0ffcd2b3d49" minOccurs="0"/>
                <xsd:element ref="ns2:cf123d1310914525b7556ed4d1f62473" minOccurs="0"/>
                <xsd:element ref="ns2:b2e9ef0a9cd449a7b55200f7491ce132" minOccurs="0"/>
                <xsd:element ref="ns2:m232f33803f54335aa59d5846c44e4d9" minOccurs="0"/>
                <xsd:element ref="ns2:ic7029f69fd548678aca3538e093a32e" minOccurs="0"/>
                <xsd:element ref="ns2:jf10dc857d9746f8ba5d52ee35dcc202" minOccurs="0"/>
                <xsd:element ref="ns3:TaxCatchAll" minOccurs="0"/>
                <xsd:element ref="ns2:d14da5615d354b60b70cd3a744498626" minOccurs="0"/>
                <xsd:element ref="ns2:p4311432bba94f7baa9c70fc60623833" minOccurs="0"/>
                <xsd:element ref="ns2:eeeca0b6816143089bb8800a36a3a86b" minOccurs="0"/>
                <xsd:element ref="ns4:MediaServiceDateTaken" minOccurs="0"/>
                <xsd:element ref="ns4:MediaLengthInSeconds" minOccurs="0"/>
                <xsd:element ref="ns4:lcf76f155ced4ddcb4097134ff3c332f" minOccurs="0"/>
                <xsd:element ref="ns4:MediaServiceOCR" minOccurs="0"/>
                <xsd:element ref="ns4:MediaServiceGenerationTime" minOccurs="0"/>
                <xsd:element ref="ns4:MediaServiceEventHashCode" minOccurs="0"/>
                <xsd:element ref="ns4:MediaServiceLocation"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b0b8bf-1f15-41b1-974d-d17303981568" elementFormDefault="qualified">
    <xsd:import namespace="http://schemas.microsoft.com/office/2006/documentManagement/types"/>
    <xsd:import namespace="http://schemas.microsoft.com/office/infopath/2007/PartnerControls"/>
    <xsd:element name="MeetingType" ma:index="5" nillable="true" ma:displayName="Meeting Type" ma:format="Dropdown" ma:internalName="MeetingType" ma:readOnly="false">
      <xsd:simpleType>
        <xsd:restriction base="dms:Choice">
          <xsd:enumeration value="Annual Meeting"/>
          <xsd:enumeration value="Committee"/>
          <xsd:enumeration value="Division"/>
          <xsd:enumeration value="Workshop"/>
          <xsd:enumeration value="Council"/>
        </xsd:restriction>
      </xsd:simpleType>
    </xsd:element>
    <xsd:element name="MemberGroup" ma:index="7" nillable="true" ma:displayName="Member Group" ma:format="Dropdown" ma:internalName="MemberGroup">
      <xsd:simpleType>
        <xsd:restriction base="dms:Choice">
          <xsd:enumeration value="Committee"/>
          <xsd:enumeration value="P-Team"/>
          <xsd:enumeration value="Task Force"/>
          <xsd:enumeration value="Division"/>
          <xsd:enumeration value="Council"/>
          <xsd:enumeration value="Foundation"/>
        </xsd:restriction>
      </xsd:simpleType>
    </xsd:element>
    <xsd:element name="CourseType" ma:index="8" nillable="true" ma:displayName="Course Type" ma:format="Dropdown" ma:internalName="CourseType" ma:readOnly="false">
      <xsd:simpleType>
        <xsd:restriction base="dms:Choice">
          <xsd:enumeration value="Certification"/>
          <xsd:enumeration value="Program"/>
          <xsd:enumeration value="Research Ethics"/>
          <xsd:enumeration value="Seed Pathology"/>
          <xsd:enumeration value="Teaching Certificate"/>
        </xsd:restriction>
      </xsd:simpleType>
    </xsd:element>
    <xsd:element name="lbffa240476b48f4bb908ac05f7c6d05" ma:index="14" nillable="true" ma:taxonomy="true" ma:internalName="lbffa240476b48f4bb908ac05f7c6d05" ma:taxonomyFieldName="Asset_x0020_Type" ma:displayName="Asset Type" ma:readOnly="false" ma:fieldId="{5bffa240-476b-48f4-bb90-8ac05f7c6d05}" ma:sspId="7f422fe2-59de-4aa6-93d1-a6d104338b63" ma:termSetId="d3811b7d-4d23-4352-95fb-4c11f9ca2c38" ma:anchorId="00000000-0000-0000-0000-000000000000" ma:open="false" ma:isKeyword="false">
      <xsd:complexType>
        <xsd:sequence>
          <xsd:element ref="pc:Terms" minOccurs="0" maxOccurs="1"/>
        </xsd:sequence>
      </xsd:complexType>
    </xsd:element>
    <xsd:element name="c0e6c0e732f646459ed2f0ffcd2b3d49" ma:index="16" nillable="true" ma:taxonomy="true" ma:internalName="c0e6c0e732f646459ed2f0ffcd2b3d49" ma:taxonomyFieldName="Year0" ma:displayName="Year" ma:readOnly="false" ma:default="" ma:fieldId="{c0e6c0e7-32f6-4645-9ed2-f0ffcd2b3d49}" ma:sspId="7f422fe2-59de-4aa6-93d1-a6d104338b63" ma:termSetId="40459a7c-0b0e-42d9-96ba-0db9c5f47a3e" ma:anchorId="00000000-0000-0000-0000-000000000000" ma:open="false" ma:isKeyword="false">
      <xsd:complexType>
        <xsd:sequence>
          <xsd:element ref="pc:Terms" minOccurs="0" maxOccurs="1"/>
        </xsd:sequence>
      </xsd:complexType>
    </xsd:element>
    <xsd:element name="cf123d1310914525b7556ed4d1f62473" ma:index="17" nillable="true" ma:taxonomy="true" ma:internalName="cf123d1310914525b7556ed4d1f62473" ma:taxonomyFieldName="Dept" ma:displayName="Dept" ma:readOnly="false" ma:default="" ma:fieldId="{cf123d13-1091-4525-b755-6ed4d1f62473}" ma:sspId="7f422fe2-59de-4aa6-93d1-a6d104338b63" ma:termSetId="897a65a6-868c-47de-a8bb-85f6c2cf85a6" ma:anchorId="00000000-0000-0000-0000-000000000000" ma:open="false" ma:isKeyword="false">
      <xsd:complexType>
        <xsd:sequence>
          <xsd:element ref="pc:Terms" minOccurs="0" maxOccurs="1"/>
        </xsd:sequence>
      </xsd:complexType>
    </xsd:element>
    <xsd:element name="b2e9ef0a9cd449a7b55200f7491ce132" ma:index="19" nillable="true" ma:taxonomy="true" ma:internalName="b2e9ef0a9cd449a7b55200f7491ce132" ma:taxonomyFieldName="DocType" ma:displayName="Doc Type" ma:readOnly="false" ma:default="" ma:fieldId="{b2e9ef0a-9cd4-49a7-b552-00f7491ce132}" ma:sspId="7f422fe2-59de-4aa6-93d1-a6d104338b63" ma:termSetId="e4b3e915-4e3c-4da7-b011-223c5c071883" ma:anchorId="00000000-0000-0000-0000-000000000000" ma:open="false" ma:isKeyword="false">
      <xsd:complexType>
        <xsd:sequence>
          <xsd:element ref="pc:Terms" minOccurs="0" maxOccurs="1"/>
        </xsd:sequence>
      </xsd:complexType>
    </xsd:element>
    <xsd:element name="m232f33803f54335aa59d5846c44e4d9" ma:index="21" nillable="true" ma:taxonomy="true" ma:internalName="m232f33803f54335aa59d5846c44e4d9" ma:taxonomyFieldName="FiscalYear" ma:displayName="Fiscal Year" ma:readOnly="false" ma:default="" ma:fieldId="{6232f338-03f5-4335-aa59-d5846c44e4d9}" ma:sspId="7f422fe2-59de-4aa6-93d1-a6d104338b63" ma:termSetId="d58c63fd-a19d-4f6a-a21d-640f009fc3c4" ma:anchorId="3a0a9f3b-4465-44ff-86df-f9e3a3d850ae" ma:open="false" ma:isKeyword="false">
      <xsd:complexType>
        <xsd:sequence>
          <xsd:element ref="pc:Terms" minOccurs="0" maxOccurs="1"/>
        </xsd:sequence>
      </xsd:complexType>
    </xsd:element>
    <xsd:element name="ic7029f69fd548678aca3538e093a32e" ma:index="22" nillable="true" ma:taxonomy="true" ma:internalName="ic7029f69fd548678aca3538e093a32e" ma:taxonomyFieldName="Month0" ma:displayName="Month" ma:readOnly="false" ma:default="" ma:fieldId="{2c7029f6-9fd5-4867-8aca-3538e093a32e}" ma:sspId="7f422fe2-59de-4aa6-93d1-a6d104338b63" ma:termSetId="4d35db5a-e2f4-486a-ad7f-0efbbb1cda12" ma:anchorId="00000000-0000-0000-0000-000000000000" ma:open="false" ma:isKeyword="false">
      <xsd:complexType>
        <xsd:sequence>
          <xsd:element ref="pc:Terms" minOccurs="0" maxOccurs="1"/>
        </xsd:sequence>
      </xsd:complexType>
    </xsd:element>
    <xsd:element name="jf10dc857d9746f8ba5d52ee35dcc202" ma:index="23" nillable="true" ma:taxonomy="true" ma:internalName="jf10dc857d9746f8ba5d52ee35dcc202" ma:taxonomyFieldName="GraphicType" ma:displayName="Graphic Type" ma:readOnly="false" ma:fieldId="{3f10dc85-7d97-46f8-ba5d-52ee35dcc202}" ma:sspId="7f422fe2-59de-4aa6-93d1-a6d104338b63" ma:termSetId="a9a9cad8-e31c-4e6f-b23c-805d0960a4c5" ma:anchorId="00000000-0000-0000-0000-000000000000" ma:open="false" ma:isKeyword="false">
      <xsd:complexType>
        <xsd:sequence>
          <xsd:element ref="pc:Terms" minOccurs="0" maxOccurs="1"/>
        </xsd:sequence>
      </xsd:complexType>
    </xsd:element>
    <xsd:element name="d14da5615d354b60b70cd3a744498626" ma:index="25" nillable="true" ma:taxonomy="true" ma:internalName="d14da5615d354b60b70cd3a744498626" ma:taxonomyFieldName="MarketingChannel" ma:displayName="Marketing Channel" ma:default="" ma:fieldId="{d14da561-5d35-4b60-b70c-d3a744498626}" ma:sspId="7f422fe2-59de-4aa6-93d1-a6d104338b63" ma:termSetId="d2914a91-e5ae-4765-a800-1c594493821e" ma:anchorId="00000000-0000-0000-0000-000000000000" ma:open="false" ma:isKeyword="false">
      <xsd:complexType>
        <xsd:sequence>
          <xsd:element ref="pc:Terms" minOccurs="0" maxOccurs="1"/>
        </xsd:sequence>
      </xsd:complexType>
    </xsd:element>
    <xsd:element name="p4311432bba94f7baa9c70fc60623833" ma:index="29" nillable="true" ma:taxonomy="true" ma:internalName="p4311432bba94f7baa9c70fc60623833" ma:taxonomyFieldName="ProjectProductType" ma:displayName="Project-Product Type" ma:readOnly="false" ma:default="" ma:fieldId="{94311432-bba9-4f7b-aa9c-70fc60623833}" ma:sspId="7f422fe2-59de-4aa6-93d1-a6d104338b63" ma:termSetId="0c1e09f4-ca8d-47cd-ae41-319d389b0a74" ma:anchorId="00000000-0000-0000-0000-000000000000" ma:open="false" ma:isKeyword="false">
      <xsd:complexType>
        <xsd:sequence>
          <xsd:element ref="pc:Terms" minOccurs="0" maxOccurs="1"/>
        </xsd:sequence>
      </xsd:complexType>
    </xsd:element>
    <xsd:element name="eeeca0b6816143089bb8800a36a3a86b" ma:index="31" nillable="true" ma:taxonomy="true" ma:internalName="eeeca0b6816143089bb8800a36a3a86b" ma:taxonomyFieldName="Society" ma:displayName="Society" ma:readOnly="false" ma:default="" ma:fieldId="{eeeca0b6-8161-4308-9bb8-800a36a3a86b}" ma:sspId="7f422fe2-59de-4aa6-93d1-a6d104338b63" ma:termSetId="718ddcac-33ea-440f-a7d4-ab6ee030527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b35062-d740-41d1-9ffb-d70801cc8745"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5bec0ddf-3101-4f43-aeae-9a445f4b971f}" ma:internalName="TaxCatchAllLabel" ma:readOnly="false" ma:showField="CatchAllDataLabel" ma:web="74b0b8bf-1f15-41b1-974d-d17303981568">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bec0ddf-3101-4f43-aeae-9a445f4b971f}" ma:internalName="TaxCatchAll" ma:readOnly="false" ma:showField="CatchAllData" ma:web="74b0b8bf-1f15-41b1-974d-d1730398156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9712418-7b8b-4a86-a111-2b9e5c31628f" elementFormDefault="qualified">
    <xsd:import namespace="http://schemas.microsoft.com/office/2006/documentManagement/types"/>
    <xsd:import namespace="http://schemas.microsoft.com/office/infopath/2007/PartnerControls"/>
    <xsd:element name="MediaServiceDateTaken" ma:index="33" nillable="true" ma:displayName="MediaServiceDateTaken" ma:hidden="true" ma:indexed="true" ma:internalName="MediaServiceDateTaken" ma:readOnly="true">
      <xsd:simpleType>
        <xsd:restriction base="dms:Text"/>
      </xsd:simpleType>
    </xsd:element>
    <xsd:element name="MediaLengthInSeconds" ma:index="34" nillable="true" ma:displayName="MediaLengthInSeconds" ma:hidden="true" ma:internalName="MediaLengthInSeconds" ma:readOnly="true">
      <xsd:simpleType>
        <xsd:restriction base="dms:Unknown"/>
      </xsd:simpleType>
    </xsd:element>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7f422fe2-59de-4aa6-93d1-a6d104338b63" ma:termSetId="09814cd3-568e-fe90-9814-8d621ff8fb84" ma:anchorId="fba54fb3-c3e1-fe81-a776-ca4b69148c4d" ma:open="true" ma:isKeyword="false">
      <xsd:complexType>
        <xsd:sequence>
          <xsd:element ref="pc:Terms" minOccurs="0" maxOccurs="1"/>
        </xsd:sequence>
      </xsd:complexType>
    </xsd:element>
    <xsd:element name="MediaServiceOCR" ma:index="37" nillable="true" ma:displayName="Extracted Text" ma:hidden="true" ma:internalName="MediaServiceOCR" ma:readOnly="true">
      <xsd:simpleType>
        <xsd:restriction base="dms:Note"/>
      </xsd:simpleType>
    </xsd:element>
    <xsd:element name="MediaServiceGenerationTime" ma:index="38" nillable="true" ma:displayName="MediaServiceGenerationTime" ma:hidden="true" ma:internalName="MediaServiceGenerationTime" ma:readOnly="true">
      <xsd:simpleType>
        <xsd:restriction base="dms:Text"/>
      </xsd:simpleType>
    </xsd:element>
    <xsd:element name="MediaServiceEventHashCode" ma:index="39" nillable="true" ma:displayName="MediaServiceEventHashCode" ma:hidden="true" ma:internalName="MediaServiceEventHashCode" ma:readOnly="true">
      <xsd:simpleType>
        <xsd:restriction base="dms:Text"/>
      </xsd:simpleType>
    </xsd:element>
    <xsd:element name="MediaServiceLocation" ma:index="40" nillable="true" ma:displayName="Location" ma:hidden="true" ma:indexed="true" ma:internalName="MediaServiceLocation" ma:readOnly="true">
      <xsd:simpleType>
        <xsd:restriction base="dms:Text"/>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C990E8-9710-48BB-B912-0AE41393897A}">
  <ds:schemaRefs>
    <ds:schemaRef ds:uri="http://purl.org/dc/terms/"/>
    <ds:schemaRef ds:uri="http://purl.org/dc/elements/1.1/"/>
    <ds:schemaRef ds:uri="http://schemas.microsoft.com/office/2006/documentManagement/types"/>
    <ds:schemaRef ds:uri="http://schemas.openxmlformats.org/package/2006/metadata/core-properties"/>
    <ds:schemaRef ds:uri="49712418-7b8b-4a86-a111-2b9e5c31628f"/>
    <ds:schemaRef ds:uri="74b0b8bf-1f15-41b1-974d-d17303981568"/>
    <ds:schemaRef ds:uri="http://schemas.microsoft.com/office/2006/metadata/properties"/>
    <ds:schemaRef ds:uri="http://schemas.microsoft.com/office/infopath/2007/PartnerControls"/>
    <ds:schemaRef ds:uri="http://www.w3.org/XML/1998/namespace"/>
    <ds:schemaRef ds:uri="b4b35062-d740-41d1-9ffb-d70801cc8745"/>
    <ds:schemaRef ds:uri="http://purl.org/dc/dcmitype/"/>
  </ds:schemaRefs>
</ds:datastoreItem>
</file>

<file path=customXml/itemProps2.xml><?xml version="1.0" encoding="utf-8"?>
<ds:datastoreItem xmlns:ds="http://schemas.openxmlformats.org/officeDocument/2006/customXml" ds:itemID="{372332D4-EBFC-4D8F-9F43-7E14BA37F9A2}">
  <ds:schemaRefs>
    <ds:schemaRef ds:uri="http://schemas.microsoft.com/sharepoint/v3/contenttype/forms"/>
  </ds:schemaRefs>
</ds:datastoreItem>
</file>

<file path=customXml/itemProps3.xml><?xml version="1.0" encoding="utf-8"?>
<ds:datastoreItem xmlns:ds="http://schemas.openxmlformats.org/officeDocument/2006/customXml" ds:itemID="{7CC90C4B-59B3-4F11-B818-DDFCD669A208}">
  <ds:schemaRefs>
    <ds:schemaRef ds:uri="49712418-7b8b-4a86-a111-2b9e5c31628f"/>
    <ds:schemaRef ds:uri="74b0b8bf-1f15-41b1-974d-d17303981568"/>
    <ds:schemaRef ds:uri="b4b35062-d740-41d1-9ffb-d70801cc874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76</TotalTime>
  <Words>1102</Words>
  <Application>Microsoft Macintosh PowerPoint</Application>
  <PresentationFormat>On-screen Show (4:3)</PresentationFormat>
  <Paragraphs>173</Paragraphs>
  <Slides>22</Slides>
  <Notes>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22</vt:i4>
      </vt:variant>
    </vt:vector>
  </HeadingPairs>
  <TitlesOfParts>
    <vt:vector size="31" baseType="lpstr">
      <vt:lpstr>Arial</vt:lpstr>
      <vt:lpstr>Calibri</vt:lpstr>
      <vt:lpstr>Century Gothic</vt:lpstr>
      <vt:lpstr>Courier New</vt:lpstr>
      <vt:lpstr>Noto Sans Symbols</vt:lpstr>
      <vt:lpstr>Wingdings 3</vt:lpstr>
      <vt:lpstr>Ion Boardroom</vt:lpstr>
      <vt:lpstr>1_Ion Boardroom</vt:lpstr>
      <vt:lpstr>2_Ion Boardroom</vt:lpstr>
      <vt:lpstr>PowerPoint Presentation</vt:lpstr>
      <vt:lpstr>PowerPoint Presentation</vt:lpstr>
      <vt:lpstr>Cover Letters 101</vt:lpstr>
      <vt:lpstr>What is a Cover Letter?</vt:lpstr>
      <vt:lpstr>Formatting Tips</vt:lpstr>
      <vt:lpstr>Organization: The Header</vt:lpstr>
      <vt:lpstr>Organization: The Body</vt:lpstr>
      <vt:lpstr>Organization: The Closing</vt:lpstr>
      <vt:lpstr>Cover Letters by Discipline</vt:lpstr>
      <vt:lpstr>Cover Letter Tips</vt:lpstr>
      <vt:lpstr>What not to include?</vt:lpstr>
      <vt:lpstr>Breakout Session 1: Evaluate Cover Letters</vt:lpstr>
      <vt:lpstr>Breakout Session 1: Evaluate Cover Letters</vt:lpstr>
      <vt:lpstr>Breakout Sessions: Summary (5 Minutes)</vt:lpstr>
      <vt:lpstr>Breakout Session 2: Addressing a gap in your cover letter (optional)</vt:lpstr>
      <vt:lpstr>Breakout Session 2: Addressing a gap in your cover letter (optional)</vt:lpstr>
      <vt:lpstr>Breakout Sessions: Summary (5 Minutes)</vt:lpstr>
      <vt:lpstr>Final Thoughts and Questions?</vt:lpstr>
      <vt:lpstr>Introductory Email</vt:lpstr>
      <vt:lpstr>Watch out: Using A.I. to write cover letters</vt:lpstr>
      <vt:lpstr>Tailoring Your Cover Letter to the Job Description</vt:lpstr>
      <vt:lpstr>Additional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Beirn Lisa USRS</dc:creator>
  <cp:lastModifiedBy>Dominika Kuzlak-Swanson</cp:lastModifiedBy>
  <cp:revision>189</cp:revision>
  <dcterms:created xsi:type="dcterms:W3CDTF">2023-11-16T13:26:34Z</dcterms:created>
  <dcterms:modified xsi:type="dcterms:W3CDTF">2024-05-15T21:24:06Z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0x0101002F2CBBF331C9C144B79263E2CD1EBC280055926B5BE8E9AC45B215314D22207EF3</vt:lpwstr>
  </property>
  <property fmtid="{D5CDD505-2E9C-101B-9397-08002B2CF9AE}" pid="3" name="GraphicType">
    <vt:lpwstr/>
  </property>
  <property fmtid="{D5CDD505-2E9C-101B-9397-08002B2CF9AE}" pid="4" name="Asset_x0020_Type">
    <vt:lpwstr/>
  </property>
  <property fmtid="{D5CDD505-2E9C-101B-9397-08002B2CF9AE}" pid="5" name="MarketingChannel">
    <vt:lpwstr/>
  </property>
  <property fmtid="{D5CDD505-2E9C-101B-9397-08002B2CF9AE}" pid="6" name="MediaServiceImageTags">
    <vt:lpwstr/>
  </property>
  <property fmtid="{D5CDD505-2E9C-101B-9397-08002B2CF9AE}" pid="7" name="FiscalYear">
    <vt:lpwstr/>
  </property>
  <property fmtid="{D5CDD505-2E9C-101B-9397-08002B2CF9AE}" pid="8" name="Year0">
    <vt:lpwstr/>
  </property>
  <property fmtid="{D5CDD505-2E9C-101B-9397-08002B2CF9AE}" pid="9" name="Society">
    <vt:lpwstr>1;#APS|b6e18119-2ba6-4556-b4ff-32cccdf873af</vt:lpwstr>
  </property>
  <property fmtid="{D5CDD505-2E9C-101B-9397-08002B2CF9AE}" pid="10" name="Month0">
    <vt:lpwstr/>
  </property>
  <property fmtid="{D5CDD505-2E9C-101B-9397-08002B2CF9AE}" pid="11" name="DocType">
    <vt:lpwstr/>
  </property>
  <property fmtid="{D5CDD505-2E9C-101B-9397-08002B2CF9AE}" pid="12" name="Dept">
    <vt:lpwstr>146;#Membership|548c06e5-18c2-4c6d-a00c-ebb87664a69a</vt:lpwstr>
  </property>
  <property fmtid="{D5CDD505-2E9C-101B-9397-08002B2CF9AE}" pid="13" name="ProjectProductType">
    <vt:lpwstr/>
  </property>
  <property fmtid="{D5CDD505-2E9C-101B-9397-08002B2CF9AE}" pid="14" name="Asset Type">
    <vt:lpwstr/>
  </property>
</Properties>
</file>