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9" r:id="rId4"/>
    <p:sldId id="261" r:id="rId5"/>
    <p:sldId id="288" r:id="rId6"/>
    <p:sldId id="272" r:id="rId7"/>
    <p:sldId id="289" r:id="rId8"/>
    <p:sldId id="262" r:id="rId9"/>
    <p:sldId id="270" r:id="rId10"/>
    <p:sldId id="258" r:id="rId11"/>
    <p:sldId id="267" r:id="rId12"/>
    <p:sldId id="28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63489C-C8AC-4A38-AD9D-9E7CCE5FE6FE}" v="16" dt="2023-10-25T16:53:42.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1859" autoAdjust="0"/>
  </p:normalViewPr>
  <p:slideViewPr>
    <p:cSldViewPr>
      <p:cViewPr varScale="1">
        <p:scale>
          <a:sx n="106" d="100"/>
          <a:sy n="106" d="100"/>
        </p:scale>
        <p:origin x="194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Echo-Hawk" userId="50bfbd5333b26524" providerId="LiveId" clId="{6263489C-C8AC-4A38-AD9D-9E7CCE5FE6FE}"/>
    <pc:docChg chg="undo custSel delSld modSld">
      <pc:chgData name="Linda Echo-Hawk" userId="50bfbd5333b26524" providerId="LiveId" clId="{6263489C-C8AC-4A38-AD9D-9E7CCE5FE6FE}" dt="2023-10-25T21:18:12.787" v="1508" actId="1076"/>
      <pc:docMkLst>
        <pc:docMk/>
      </pc:docMkLst>
      <pc:sldChg chg="addSp delSp modSp mod">
        <pc:chgData name="Linda Echo-Hawk" userId="50bfbd5333b26524" providerId="LiveId" clId="{6263489C-C8AC-4A38-AD9D-9E7CCE5FE6FE}" dt="2023-10-25T16:49:50.202" v="1369" actId="20577"/>
        <pc:sldMkLst>
          <pc:docMk/>
          <pc:sldMk cId="3945902882" sldId="256"/>
        </pc:sldMkLst>
        <pc:spChg chg="mod">
          <ac:chgData name="Linda Echo-Hawk" userId="50bfbd5333b26524" providerId="LiveId" clId="{6263489C-C8AC-4A38-AD9D-9E7CCE5FE6FE}" dt="2023-10-25T16:49:30.074" v="1361" actId="1076"/>
          <ac:spMkLst>
            <pc:docMk/>
            <pc:sldMk cId="3945902882" sldId="256"/>
            <ac:spMk id="2" creationId="{00000000-0000-0000-0000-000000000000}"/>
          </ac:spMkLst>
        </pc:spChg>
        <pc:spChg chg="mod">
          <ac:chgData name="Linda Echo-Hawk" userId="50bfbd5333b26524" providerId="LiveId" clId="{6263489C-C8AC-4A38-AD9D-9E7CCE5FE6FE}" dt="2023-10-25T16:49:50.202" v="1369" actId="20577"/>
          <ac:spMkLst>
            <pc:docMk/>
            <pc:sldMk cId="3945902882" sldId="256"/>
            <ac:spMk id="3" creationId="{00000000-0000-0000-0000-000000000000}"/>
          </ac:spMkLst>
        </pc:spChg>
        <pc:spChg chg="del mod">
          <ac:chgData name="Linda Echo-Hawk" userId="50bfbd5333b26524" providerId="LiveId" clId="{6263489C-C8AC-4A38-AD9D-9E7CCE5FE6FE}" dt="2023-10-25T14:24:30.735" v="14"/>
          <ac:spMkLst>
            <pc:docMk/>
            <pc:sldMk cId="3945902882" sldId="256"/>
            <ac:spMk id="4" creationId="{00000000-0000-0000-0000-000000000000}"/>
          </ac:spMkLst>
        </pc:spChg>
        <pc:picChg chg="del">
          <ac:chgData name="Linda Echo-Hawk" userId="50bfbd5333b26524" providerId="LiveId" clId="{6263489C-C8AC-4A38-AD9D-9E7CCE5FE6FE}" dt="2023-10-25T15:58:44.815" v="673" actId="478"/>
          <ac:picMkLst>
            <pc:docMk/>
            <pc:sldMk cId="3945902882" sldId="256"/>
            <ac:picMk id="8" creationId="{F5FB820C-DEE3-4FC7-80E7-5A86B45B9AF7}"/>
          </ac:picMkLst>
        </pc:picChg>
        <pc:picChg chg="add mod">
          <ac:chgData name="Linda Echo-Hawk" userId="50bfbd5333b26524" providerId="LiveId" clId="{6263489C-C8AC-4A38-AD9D-9E7CCE5FE6FE}" dt="2023-10-25T15:58:51.347" v="675" actId="1076"/>
          <ac:picMkLst>
            <pc:docMk/>
            <pc:sldMk cId="3945902882" sldId="256"/>
            <ac:picMk id="9" creationId="{0847FA68-2640-30B5-DEFE-CF5BD1AF2E42}"/>
          </ac:picMkLst>
        </pc:picChg>
      </pc:sldChg>
      <pc:sldChg chg="addSp delSp modSp mod">
        <pc:chgData name="Linda Echo-Hawk" userId="50bfbd5333b26524" providerId="LiveId" clId="{6263489C-C8AC-4A38-AD9D-9E7CCE5FE6FE}" dt="2023-10-25T21:05:07.617" v="1445" actId="478"/>
        <pc:sldMkLst>
          <pc:docMk/>
          <pc:sldMk cId="1171958758" sldId="257"/>
        </pc:sldMkLst>
        <pc:spChg chg="mod">
          <ac:chgData name="Linda Echo-Hawk" userId="50bfbd5333b26524" providerId="LiveId" clId="{6263489C-C8AC-4A38-AD9D-9E7CCE5FE6FE}" dt="2023-10-25T16:51:15.245" v="1381" actId="20577"/>
          <ac:spMkLst>
            <pc:docMk/>
            <pc:sldMk cId="1171958758" sldId="257"/>
            <ac:spMk id="3" creationId="{00000000-0000-0000-0000-000000000000}"/>
          </ac:spMkLst>
        </pc:spChg>
        <pc:spChg chg="mod">
          <ac:chgData name="Linda Echo-Hawk" userId="50bfbd5333b26524" providerId="LiveId" clId="{6263489C-C8AC-4A38-AD9D-9E7CCE5FE6FE}" dt="2023-10-25T14:31:13.427" v="91" actId="6549"/>
          <ac:spMkLst>
            <pc:docMk/>
            <pc:sldMk cId="1171958758" sldId="257"/>
            <ac:spMk id="4" creationId="{00000000-0000-0000-0000-000000000000}"/>
          </ac:spMkLst>
        </pc:spChg>
        <pc:spChg chg="mod ord">
          <ac:chgData name="Linda Echo-Hawk" userId="50bfbd5333b26524" providerId="LiveId" clId="{6263489C-C8AC-4A38-AD9D-9E7CCE5FE6FE}" dt="2023-10-25T16:24:42.971" v="701" actId="20577"/>
          <ac:spMkLst>
            <pc:docMk/>
            <pc:sldMk cId="1171958758" sldId="257"/>
            <ac:spMk id="5" creationId="{00000000-0000-0000-0000-000000000000}"/>
          </ac:spMkLst>
        </pc:spChg>
        <pc:spChg chg="add del mod">
          <ac:chgData name="Linda Echo-Hawk" userId="50bfbd5333b26524" providerId="LiveId" clId="{6263489C-C8AC-4A38-AD9D-9E7CCE5FE6FE}" dt="2023-10-25T21:05:07.617" v="1445" actId="478"/>
          <ac:spMkLst>
            <pc:docMk/>
            <pc:sldMk cId="1171958758" sldId="257"/>
            <ac:spMk id="7" creationId="{CDC3930E-8B9F-C06A-2BC5-025BDC49495D}"/>
          </ac:spMkLst>
        </pc:spChg>
        <pc:picChg chg="add del mod">
          <ac:chgData name="Linda Echo-Hawk" userId="50bfbd5333b26524" providerId="LiveId" clId="{6263489C-C8AC-4A38-AD9D-9E7CCE5FE6FE}" dt="2023-10-25T21:05:05.034" v="1444" actId="478"/>
          <ac:picMkLst>
            <pc:docMk/>
            <pc:sldMk cId="1171958758" sldId="257"/>
            <ac:picMk id="6" creationId="{1205BFEA-2593-E03D-D4EB-2026AD36A411}"/>
          </ac:picMkLst>
        </pc:picChg>
        <pc:picChg chg="del">
          <ac:chgData name="Linda Echo-Hawk" userId="50bfbd5333b26524" providerId="LiveId" clId="{6263489C-C8AC-4A38-AD9D-9E7CCE5FE6FE}" dt="2023-10-25T14:25:14.584" v="41" actId="478"/>
          <ac:picMkLst>
            <pc:docMk/>
            <pc:sldMk cId="1171958758" sldId="257"/>
            <ac:picMk id="8" creationId="{19E73F2B-C210-49C0-8E49-69D4A8680333}"/>
          </ac:picMkLst>
        </pc:picChg>
      </pc:sldChg>
      <pc:sldChg chg="addSp delSp modSp mod">
        <pc:chgData name="Linda Echo-Hawk" userId="50bfbd5333b26524" providerId="LiveId" clId="{6263489C-C8AC-4A38-AD9D-9E7CCE5FE6FE}" dt="2023-10-25T21:03:05.793" v="1439" actId="207"/>
        <pc:sldMkLst>
          <pc:docMk/>
          <pc:sldMk cId="480041179" sldId="258"/>
        </pc:sldMkLst>
        <pc:spChg chg="mod">
          <ac:chgData name="Linda Echo-Hawk" userId="50bfbd5333b26524" providerId="LiveId" clId="{6263489C-C8AC-4A38-AD9D-9E7CCE5FE6FE}" dt="2023-10-25T15:38:02.162" v="405" actId="20577"/>
          <ac:spMkLst>
            <pc:docMk/>
            <pc:sldMk cId="480041179" sldId="258"/>
            <ac:spMk id="2" creationId="{00000000-0000-0000-0000-000000000000}"/>
          </ac:spMkLst>
        </pc:spChg>
        <pc:spChg chg="mod">
          <ac:chgData name="Linda Echo-Hawk" userId="50bfbd5333b26524" providerId="LiveId" clId="{6263489C-C8AC-4A38-AD9D-9E7CCE5FE6FE}" dt="2023-10-25T16:33:26.474" v="924" actId="1076"/>
          <ac:spMkLst>
            <pc:docMk/>
            <pc:sldMk cId="480041179" sldId="258"/>
            <ac:spMk id="4" creationId="{00000000-0000-0000-0000-000000000000}"/>
          </ac:spMkLst>
        </pc:spChg>
        <pc:spChg chg="add mod">
          <ac:chgData name="Linda Echo-Hawk" userId="50bfbd5333b26524" providerId="LiveId" clId="{6263489C-C8AC-4A38-AD9D-9E7CCE5FE6FE}" dt="2023-10-25T21:03:05.793" v="1439" actId="207"/>
          <ac:spMkLst>
            <pc:docMk/>
            <pc:sldMk cId="480041179" sldId="258"/>
            <ac:spMk id="11" creationId="{B21F67BB-DE70-52FF-905B-AA5DAE98236F}"/>
          </ac:spMkLst>
        </pc:spChg>
        <pc:spChg chg="add del mod ord">
          <ac:chgData name="Linda Echo-Hawk" userId="50bfbd5333b26524" providerId="LiveId" clId="{6263489C-C8AC-4A38-AD9D-9E7CCE5FE6FE}" dt="2023-10-25T21:02:55.060" v="1438" actId="478"/>
          <ac:spMkLst>
            <pc:docMk/>
            <pc:sldMk cId="480041179" sldId="258"/>
            <ac:spMk id="12" creationId="{A3D48E0C-AECF-4702-96EF-72695D988DE2}"/>
          </ac:spMkLst>
        </pc:spChg>
        <pc:picChg chg="add mod">
          <ac:chgData name="Linda Echo-Hawk" userId="50bfbd5333b26524" providerId="LiveId" clId="{6263489C-C8AC-4A38-AD9D-9E7CCE5FE6FE}" dt="2023-10-25T15:44:37.547" v="411" actId="1076"/>
          <ac:picMkLst>
            <pc:docMk/>
            <pc:sldMk cId="480041179" sldId="258"/>
            <ac:picMk id="5" creationId="{E89AA722-0639-16C3-8D0E-C6C7526B076D}"/>
          </ac:picMkLst>
        </pc:picChg>
        <pc:picChg chg="del">
          <ac:chgData name="Linda Echo-Hawk" userId="50bfbd5333b26524" providerId="LiveId" clId="{6263489C-C8AC-4A38-AD9D-9E7CCE5FE6FE}" dt="2023-10-25T15:43:45.386" v="406" actId="478"/>
          <ac:picMkLst>
            <pc:docMk/>
            <pc:sldMk cId="480041179" sldId="258"/>
            <ac:picMk id="7" creationId="{C4E2E726-09D9-4EBB-83BA-E84F4ABCAB4A}"/>
          </ac:picMkLst>
        </pc:picChg>
        <pc:picChg chg="add del">
          <ac:chgData name="Linda Echo-Hawk" userId="50bfbd5333b26524" providerId="LiveId" clId="{6263489C-C8AC-4A38-AD9D-9E7CCE5FE6FE}" dt="2023-10-25T15:45:59.587" v="422" actId="22"/>
          <ac:picMkLst>
            <pc:docMk/>
            <pc:sldMk cId="480041179" sldId="258"/>
            <ac:picMk id="8" creationId="{7718C19C-1BC8-FB1D-42AA-F8161B0ECBF0}"/>
          </ac:picMkLst>
        </pc:picChg>
        <pc:picChg chg="add del">
          <ac:chgData name="Linda Echo-Hawk" userId="50bfbd5333b26524" providerId="LiveId" clId="{6263489C-C8AC-4A38-AD9D-9E7CCE5FE6FE}" dt="2023-10-25T15:46:23.054" v="424" actId="22"/>
          <ac:picMkLst>
            <pc:docMk/>
            <pc:sldMk cId="480041179" sldId="258"/>
            <ac:picMk id="10" creationId="{FB8DC6DE-54DE-40AD-F63E-AF89B2515887}"/>
          </ac:picMkLst>
        </pc:picChg>
      </pc:sldChg>
      <pc:sldChg chg="addSp delSp modSp mod">
        <pc:chgData name="Linda Echo-Hawk" userId="50bfbd5333b26524" providerId="LiveId" clId="{6263489C-C8AC-4A38-AD9D-9E7CCE5FE6FE}" dt="2023-10-25T21:18:12.787" v="1508" actId="1076"/>
        <pc:sldMkLst>
          <pc:docMk/>
          <pc:sldMk cId="1446286211" sldId="259"/>
        </pc:sldMkLst>
        <pc:spChg chg="mod">
          <ac:chgData name="Linda Echo-Hawk" userId="50bfbd5333b26524" providerId="LiveId" clId="{6263489C-C8AC-4A38-AD9D-9E7CCE5FE6FE}" dt="2023-10-25T16:51:23.535" v="1382" actId="6549"/>
          <ac:spMkLst>
            <pc:docMk/>
            <pc:sldMk cId="1446286211" sldId="259"/>
            <ac:spMk id="2" creationId="{00000000-0000-0000-0000-000000000000}"/>
          </ac:spMkLst>
        </pc:spChg>
        <pc:spChg chg="mod">
          <ac:chgData name="Linda Echo-Hawk" userId="50bfbd5333b26524" providerId="LiveId" clId="{6263489C-C8AC-4A38-AD9D-9E7CCE5FE6FE}" dt="2023-10-25T21:18:12.787" v="1508" actId="1076"/>
          <ac:spMkLst>
            <pc:docMk/>
            <pc:sldMk cId="1446286211" sldId="259"/>
            <ac:spMk id="3" creationId="{00000000-0000-0000-0000-000000000000}"/>
          </ac:spMkLst>
        </pc:spChg>
        <pc:spChg chg="mod">
          <ac:chgData name="Linda Echo-Hawk" userId="50bfbd5333b26524" providerId="LiveId" clId="{6263489C-C8AC-4A38-AD9D-9E7CCE5FE6FE}" dt="2023-10-25T16:46:26.135" v="1249" actId="1076"/>
          <ac:spMkLst>
            <pc:docMk/>
            <pc:sldMk cId="1446286211" sldId="259"/>
            <ac:spMk id="5" creationId="{00000000-0000-0000-0000-000000000000}"/>
          </ac:spMkLst>
        </pc:spChg>
        <pc:picChg chg="del">
          <ac:chgData name="Linda Echo-Hawk" userId="50bfbd5333b26524" providerId="LiveId" clId="{6263489C-C8AC-4A38-AD9D-9E7CCE5FE6FE}" dt="2023-10-25T14:37:22.282" v="98" actId="478"/>
          <ac:picMkLst>
            <pc:docMk/>
            <pc:sldMk cId="1446286211" sldId="259"/>
            <ac:picMk id="6" creationId="{0C82A153-864A-4A15-A838-0EDE0DD7272D}"/>
          </ac:picMkLst>
        </pc:picChg>
        <pc:picChg chg="add del">
          <ac:chgData name="Linda Echo-Hawk" userId="50bfbd5333b26524" providerId="LiveId" clId="{6263489C-C8AC-4A38-AD9D-9E7CCE5FE6FE}" dt="2023-10-25T14:37:19.169" v="97" actId="22"/>
          <ac:picMkLst>
            <pc:docMk/>
            <pc:sldMk cId="1446286211" sldId="259"/>
            <ac:picMk id="7" creationId="{68129AD9-4C1E-8BAF-DC6A-88D02C4B065A}"/>
          </ac:picMkLst>
        </pc:picChg>
        <pc:picChg chg="add mod">
          <ac:chgData name="Linda Echo-Hawk" userId="50bfbd5333b26524" providerId="LiveId" clId="{6263489C-C8AC-4A38-AD9D-9E7CCE5FE6FE}" dt="2023-10-25T14:42:09.399" v="231" actId="1076"/>
          <ac:picMkLst>
            <pc:docMk/>
            <pc:sldMk cId="1446286211" sldId="259"/>
            <ac:picMk id="9" creationId="{D81F42F5-4453-126A-F8A4-A65F01810746}"/>
          </ac:picMkLst>
        </pc:picChg>
      </pc:sldChg>
      <pc:sldChg chg="addSp delSp modSp mod">
        <pc:chgData name="Linda Echo-Hawk" userId="50bfbd5333b26524" providerId="LiveId" clId="{6263489C-C8AC-4A38-AD9D-9E7CCE5FE6FE}" dt="2023-10-25T16:45:31.743" v="1247" actId="1076"/>
        <pc:sldMkLst>
          <pc:docMk/>
          <pc:sldMk cId="2783929096" sldId="261"/>
        </pc:sldMkLst>
        <pc:spChg chg="mod">
          <ac:chgData name="Linda Echo-Hawk" userId="50bfbd5333b26524" providerId="LiveId" clId="{6263489C-C8AC-4A38-AD9D-9E7CCE5FE6FE}" dt="2023-10-25T14:47:47.926" v="350" actId="20577"/>
          <ac:spMkLst>
            <pc:docMk/>
            <pc:sldMk cId="2783929096" sldId="261"/>
            <ac:spMk id="2" creationId="{00000000-0000-0000-0000-000000000000}"/>
          </ac:spMkLst>
        </pc:spChg>
        <pc:spChg chg="mod">
          <ac:chgData name="Linda Echo-Hawk" userId="50bfbd5333b26524" providerId="LiveId" clId="{6263489C-C8AC-4A38-AD9D-9E7CCE5FE6FE}" dt="2023-10-25T16:45:31.743" v="1247" actId="1076"/>
          <ac:spMkLst>
            <pc:docMk/>
            <pc:sldMk cId="2783929096" sldId="261"/>
            <ac:spMk id="3" creationId="{00000000-0000-0000-0000-000000000000}"/>
          </ac:spMkLst>
        </pc:spChg>
        <pc:spChg chg="mod">
          <ac:chgData name="Linda Echo-Hawk" userId="50bfbd5333b26524" providerId="LiveId" clId="{6263489C-C8AC-4A38-AD9D-9E7CCE5FE6FE}" dt="2023-10-25T16:30:19.096" v="900" actId="1076"/>
          <ac:spMkLst>
            <pc:docMk/>
            <pc:sldMk cId="2783929096" sldId="261"/>
            <ac:spMk id="4" creationId="{00000000-0000-0000-0000-000000000000}"/>
          </ac:spMkLst>
        </pc:spChg>
        <pc:picChg chg="del">
          <ac:chgData name="Linda Echo-Hawk" userId="50bfbd5333b26524" providerId="LiveId" clId="{6263489C-C8AC-4A38-AD9D-9E7CCE5FE6FE}" dt="2023-10-25T14:47:13.632" v="338" actId="478"/>
          <ac:picMkLst>
            <pc:docMk/>
            <pc:sldMk cId="2783929096" sldId="261"/>
            <ac:picMk id="6" creationId="{A47EA26E-D868-4936-996A-49D2454E06C7}"/>
          </ac:picMkLst>
        </pc:picChg>
        <pc:picChg chg="add mod">
          <ac:chgData name="Linda Echo-Hawk" userId="50bfbd5333b26524" providerId="LiveId" clId="{6263489C-C8AC-4A38-AD9D-9E7CCE5FE6FE}" dt="2023-10-25T14:47:39.743" v="341" actId="1076"/>
          <ac:picMkLst>
            <pc:docMk/>
            <pc:sldMk cId="2783929096" sldId="261"/>
            <ac:picMk id="7" creationId="{67A1BC92-7254-3423-57B4-65B2486AD4FC}"/>
          </ac:picMkLst>
        </pc:picChg>
      </pc:sldChg>
      <pc:sldChg chg="modSp mod">
        <pc:chgData name="Linda Echo-Hawk" userId="50bfbd5333b26524" providerId="LiveId" clId="{6263489C-C8AC-4A38-AD9D-9E7CCE5FE6FE}" dt="2023-10-25T16:31:55.815" v="914" actId="5793"/>
        <pc:sldMkLst>
          <pc:docMk/>
          <pc:sldMk cId="281465904" sldId="262"/>
        </pc:sldMkLst>
        <pc:spChg chg="mod">
          <ac:chgData name="Linda Echo-Hawk" userId="50bfbd5333b26524" providerId="LiveId" clId="{6263489C-C8AC-4A38-AD9D-9E7CCE5FE6FE}" dt="2023-10-25T14:49:24.725" v="376" actId="20577"/>
          <ac:spMkLst>
            <pc:docMk/>
            <pc:sldMk cId="281465904" sldId="262"/>
            <ac:spMk id="2" creationId="{00000000-0000-0000-0000-000000000000}"/>
          </ac:spMkLst>
        </pc:spChg>
        <pc:spChg chg="mod">
          <ac:chgData name="Linda Echo-Hawk" userId="50bfbd5333b26524" providerId="LiveId" clId="{6263489C-C8AC-4A38-AD9D-9E7CCE5FE6FE}" dt="2023-10-25T16:31:55.815" v="914" actId="5793"/>
          <ac:spMkLst>
            <pc:docMk/>
            <pc:sldMk cId="281465904" sldId="262"/>
            <ac:spMk id="5" creationId="{00000000-0000-0000-0000-000000000000}"/>
          </ac:spMkLst>
        </pc:spChg>
      </pc:sldChg>
      <pc:sldChg chg="del">
        <pc:chgData name="Linda Echo-Hawk" userId="50bfbd5333b26524" providerId="LiveId" clId="{6263489C-C8AC-4A38-AD9D-9E7CCE5FE6FE}" dt="2023-10-25T14:31:25.831" v="92" actId="47"/>
        <pc:sldMkLst>
          <pc:docMk/>
          <pc:sldMk cId="3070615470" sldId="263"/>
        </pc:sldMkLst>
      </pc:sldChg>
      <pc:sldChg chg="delSp modSp mod">
        <pc:chgData name="Linda Echo-Hawk" userId="50bfbd5333b26524" providerId="LiveId" clId="{6263489C-C8AC-4A38-AD9D-9E7CCE5FE6FE}" dt="2023-10-25T15:52:25.484" v="662" actId="20577"/>
        <pc:sldMkLst>
          <pc:docMk/>
          <pc:sldMk cId="2670085251" sldId="267"/>
        </pc:sldMkLst>
        <pc:spChg chg="mod">
          <ac:chgData name="Linda Echo-Hawk" userId="50bfbd5333b26524" providerId="LiveId" clId="{6263489C-C8AC-4A38-AD9D-9E7CCE5FE6FE}" dt="2023-10-25T15:51:38.032" v="642" actId="20577"/>
          <ac:spMkLst>
            <pc:docMk/>
            <pc:sldMk cId="2670085251" sldId="267"/>
            <ac:spMk id="2" creationId="{00000000-0000-0000-0000-000000000000}"/>
          </ac:spMkLst>
        </pc:spChg>
        <pc:spChg chg="mod">
          <ac:chgData name="Linda Echo-Hawk" userId="50bfbd5333b26524" providerId="LiveId" clId="{6263489C-C8AC-4A38-AD9D-9E7CCE5FE6FE}" dt="2023-10-25T15:52:25.484" v="662" actId="20577"/>
          <ac:spMkLst>
            <pc:docMk/>
            <pc:sldMk cId="2670085251" sldId="267"/>
            <ac:spMk id="4" creationId="{00000000-0000-0000-0000-000000000000}"/>
          </ac:spMkLst>
        </pc:spChg>
        <pc:picChg chg="del">
          <ac:chgData name="Linda Echo-Hawk" userId="50bfbd5333b26524" providerId="LiveId" clId="{6263489C-C8AC-4A38-AD9D-9E7CCE5FE6FE}" dt="2023-10-25T15:50:50.834" v="549" actId="478"/>
          <ac:picMkLst>
            <pc:docMk/>
            <pc:sldMk cId="2670085251" sldId="267"/>
            <ac:picMk id="5" creationId="{00000000-0000-0000-0000-000000000000}"/>
          </ac:picMkLst>
        </pc:picChg>
        <pc:picChg chg="mod">
          <ac:chgData name="Linda Echo-Hawk" userId="50bfbd5333b26524" providerId="LiveId" clId="{6263489C-C8AC-4A38-AD9D-9E7CCE5FE6FE}" dt="2023-10-25T15:51:49.304" v="643" actId="1076"/>
          <ac:picMkLst>
            <pc:docMk/>
            <pc:sldMk cId="2670085251" sldId="267"/>
            <ac:picMk id="6" creationId="{D4834186-D8CC-49E1-BFF4-4EFB8443DCE4}"/>
          </ac:picMkLst>
        </pc:picChg>
      </pc:sldChg>
      <pc:sldChg chg="addSp delSp modSp del mod">
        <pc:chgData name="Linda Echo-Hawk" userId="50bfbd5333b26524" providerId="LiveId" clId="{6263489C-C8AC-4A38-AD9D-9E7CCE5FE6FE}" dt="2023-10-25T20:59:53.386" v="1403" actId="47"/>
        <pc:sldMkLst>
          <pc:docMk/>
          <pc:sldMk cId="1969194764" sldId="268"/>
        </pc:sldMkLst>
        <pc:spChg chg="mod">
          <ac:chgData name="Linda Echo-Hawk" userId="50bfbd5333b26524" providerId="LiveId" clId="{6263489C-C8AC-4A38-AD9D-9E7CCE5FE6FE}" dt="2023-10-25T16:45:00.795" v="1244" actId="20577"/>
          <ac:spMkLst>
            <pc:docMk/>
            <pc:sldMk cId="1969194764" sldId="268"/>
            <ac:spMk id="2" creationId="{00000000-0000-0000-0000-000000000000}"/>
          </ac:spMkLst>
        </pc:spChg>
        <pc:spChg chg="add mod ord">
          <ac:chgData name="Linda Echo-Hawk" userId="50bfbd5333b26524" providerId="LiveId" clId="{6263489C-C8AC-4A38-AD9D-9E7CCE5FE6FE}" dt="2023-10-25T16:53:51.843" v="1385" actId="167"/>
          <ac:spMkLst>
            <pc:docMk/>
            <pc:sldMk cId="1969194764" sldId="268"/>
            <ac:spMk id="3" creationId="{8AA95B96-0621-1852-514C-3FFDA3DABCEA}"/>
          </ac:spMkLst>
        </pc:spChg>
        <pc:spChg chg="del">
          <ac:chgData name="Linda Echo-Hawk" userId="50bfbd5333b26524" providerId="LiveId" clId="{6263489C-C8AC-4A38-AD9D-9E7CCE5FE6FE}" dt="2023-10-25T20:57:21.679" v="1387" actId="478"/>
          <ac:spMkLst>
            <pc:docMk/>
            <pc:sldMk cId="1969194764" sldId="268"/>
            <ac:spMk id="13" creationId="{00000000-0000-0000-0000-000000000000}"/>
          </ac:spMkLst>
        </pc:spChg>
        <pc:spChg chg="del mod ord">
          <ac:chgData name="Linda Echo-Hawk" userId="50bfbd5333b26524" providerId="LiveId" clId="{6263489C-C8AC-4A38-AD9D-9E7CCE5FE6FE}" dt="2023-10-25T20:59:01.303" v="1400" actId="478"/>
          <ac:spMkLst>
            <pc:docMk/>
            <pc:sldMk cId="1969194764" sldId="268"/>
            <ac:spMk id="15" creationId="{00000000-0000-0000-0000-000000000000}"/>
          </ac:spMkLst>
        </pc:spChg>
        <pc:picChg chg="del">
          <ac:chgData name="Linda Echo-Hawk" userId="50bfbd5333b26524" providerId="LiveId" clId="{6263489C-C8AC-4A38-AD9D-9E7CCE5FE6FE}" dt="2023-10-25T20:57:13.822" v="1386" actId="478"/>
          <ac:picMkLst>
            <pc:docMk/>
            <pc:sldMk cId="1969194764" sldId="268"/>
            <ac:picMk id="10" creationId="{64A9FEAF-138C-4560-ABC4-6AEF4487351E}"/>
          </ac:picMkLst>
        </pc:picChg>
        <pc:picChg chg="add del mod">
          <ac:chgData name="Linda Echo-Hawk" userId="50bfbd5333b26524" providerId="LiveId" clId="{6263489C-C8AC-4A38-AD9D-9E7CCE5FE6FE}" dt="2023-10-25T20:59:50.292" v="1402" actId="478"/>
          <ac:picMkLst>
            <pc:docMk/>
            <pc:sldMk cId="1969194764" sldId="268"/>
            <ac:picMk id="12" creationId="{E96032BA-66F1-42F2-AFB9-37A5605B44FF}"/>
          </ac:picMkLst>
        </pc:picChg>
      </pc:sldChg>
      <pc:sldChg chg="addSp delSp modSp mod">
        <pc:chgData name="Linda Echo-Hawk" userId="50bfbd5333b26524" providerId="LiveId" clId="{6263489C-C8AC-4A38-AD9D-9E7CCE5FE6FE}" dt="2023-10-25T16:32:40.952" v="921" actId="1076"/>
        <pc:sldMkLst>
          <pc:docMk/>
          <pc:sldMk cId="2687628962" sldId="270"/>
        </pc:sldMkLst>
        <pc:spChg chg="mod">
          <ac:chgData name="Linda Echo-Hawk" userId="50bfbd5333b26524" providerId="LiveId" clId="{6263489C-C8AC-4A38-AD9D-9E7CCE5FE6FE}" dt="2023-10-25T15:34:44.625" v="389" actId="20577"/>
          <ac:spMkLst>
            <pc:docMk/>
            <pc:sldMk cId="2687628962" sldId="270"/>
            <ac:spMk id="2" creationId="{00000000-0000-0000-0000-000000000000}"/>
          </ac:spMkLst>
        </pc:spChg>
        <pc:spChg chg="mod">
          <ac:chgData name="Linda Echo-Hawk" userId="50bfbd5333b26524" providerId="LiveId" clId="{6263489C-C8AC-4A38-AD9D-9E7CCE5FE6FE}" dt="2023-10-25T16:32:40.952" v="921" actId="1076"/>
          <ac:spMkLst>
            <pc:docMk/>
            <pc:sldMk cId="2687628962" sldId="270"/>
            <ac:spMk id="4" creationId="{00000000-0000-0000-0000-000000000000}"/>
          </ac:spMkLst>
        </pc:spChg>
        <pc:picChg chg="del">
          <ac:chgData name="Linda Echo-Hawk" userId="50bfbd5333b26524" providerId="LiveId" clId="{6263489C-C8AC-4A38-AD9D-9E7CCE5FE6FE}" dt="2023-10-25T15:34:57.422" v="390" actId="478"/>
          <ac:picMkLst>
            <pc:docMk/>
            <pc:sldMk cId="2687628962" sldId="270"/>
            <ac:picMk id="5" creationId="{471F271B-F624-434A-B800-41CFEDCC0479}"/>
          </ac:picMkLst>
        </pc:picChg>
        <pc:picChg chg="add mod">
          <ac:chgData name="Linda Echo-Hawk" userId="50bfbd5333b26524" providerId="LiveId" clId="{6263489C-C8AC-4A38-AD9D-9E7CCE5FE6FE}" dt="2023-10-25T15:35:05.784" v="391" actId="931"/>
          <ac:picMkLst>
            <pc:docMk/>
            <pc:sldMk cId="2687628962" sldId="270"/>
            <ac:picMk id="6" creationId="{DA8BDFAF-655A-FFF3-6F84-2BF031FF8AEF}"/>
          </ac:picMkLst>
        </pc:picChg>
      </pc:sldChg>
      <pc:sldChg chg="addSp modSp mod">
        <pc:chgData name="Linda Echo-Hawk" userId="50bfbd5333b26524" providerId="LiveId" clId="{6263489C-C8AC-4A38-AD9D-9E7CCE5FE6FE}" dt="2023-10-25T16:42:31.617" v="1178" actId="6549"/>
        <pc:sldMkLst>
          <pc:docMk/>
          <pc:sldMk cId="0" sldId="287"/>
        </pc:sldMkLst>
        <pc:spChg chg="add mod">
          <ac:chgData name="Linda Echo-Hawk" userId="50bfbd5333b26524" providerId="LiveId" clId="{6263489C-C8AC-4A38-AD9D-9E7CCE5FE6FE}" dt="2023-10-25T16:42:19.819" v="1176" actId="1076"/>
          <ac:spMkLst>
            <pc:docMk/>
            <pc:sldMk cId="0" sldId="287"/>
            <ac:spMk id="2" creationId="{029B8849-D719-F7D5-4AD9-09EB4AE98396}"/>
          </ac:spMkLst>
        </pc:spChg>
        <pc:spChg chg="mod">
          <ac:chgData name="Linda Echo-Hawk" userId="50bfbd5333b26524" providerId="LiveId" clId="{6263489C-C8AC-4A38-AD9D-9E7CCE5FE6FE}" dt="2023-10-25T16:42:31.617" v="1178" actId="6549"/>
          <ac:spMkLst>
            <pc:docMk/>
            <pc:sldMk cId="0" sldId="287"/>
            <ac:spMk id="4096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57F6FF-78B6-432E-91C0-0BD76ADDF3E6}" type="datetimeFigureOut">
              <a:rPr lang="en-US" smtClean="0"/>
              <a:t>11/1/23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518D7-EAB3-4359-9EC2-BBA57C7FD49B}" type="slidenum">
              <a:rPr lang="en-US" smtClean="0"/>
              <a:t>‹#›</a:t>
            </a:fld>
            <a:endParaRPr lang="en-US"/>
          </a:p>
        </p:txBody>
      </p:sp>
    </p:spTree>
    <p:extLst>
      <p:ext uri="{BB962C8B-B14F-4D97-AF65-F5344CB8AC3E}">
        <p14:creationId xmlns:p14="http://schemas.microsoft.com/office/powerpoint/2010/main" val="701236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f385ba0ede_2_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g1f385ba0ede_2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b="1">
                <a:latin typeface="Raleway"/>
                <a:ea typeface="Raleway"/>
                <a:cs typeface="Raleway"/>
                <a:sym typeface="Raleway"/>
              </a:rPr>
              <a:t>Overview</a:t>
            </a:r>
            <a:endParaRPr b="1">
              <a:latin typeface="Raleway"/>
              <a:ea typeface="Raleway"/>
              <a:cs typeface="Raleway"/>
              <a:sym typeface="Raleway"/>
            </a:endParaRPr>
          </a:p>
          <a:p>
            <a:pPr marL="0" lvl="0" indent="0" algn="l" rtl="0">
              <a:spcBef>
                <a:spcPts val="0"/>
              </a:spcBef>
              <a:spcAft>
                <a:spcPts val="0"/>
              </a:spcAft>
              <a:buClr>
                <a:schemeClr val="dk1"/>
              </a:buClr>
              <a:buSzPts val="1900"/>
              <a:buFont typeface="Arial"/>
              <a:buNone/>
            </a:pPr>
            <a:r>
              <a:rPr lang="en-US">
                <a:latin typeface="Raleway Medium"/>
                <a:ea typeface="Raleway Medium"/>
                <a:cs typeface="Raleway Medium"/>
                <a:sym typeface="Raleway Medium"/>
              </a:rPr>
              <a:t>In this video, we meet Danny and Eli, two UW graduate field researchers spending the winter of 2023 on a remote field experiment at the Rocky Mountain Biological Laboratory in the mountains of Western Colorado. In this video, viewers will come to appreciate what’s involved in field research, see how collecting field observations/data is a logistically, physically, and sometimes even emotionally challenging endeavor, and learn about the rewards it can bring – as well as learning about snow sublimation and why it’s important to study.</a:t>
            </a:r>
            <a:endParaRPr>
              <a:latin typeface="Raleway Medium"/>
              <a:ea typeface="Raleway Medium"/>
              <a:cs typeface="Raleway Medium"/>
              <a:sym typeface="Raleway Medium"/>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B23B9E-C5F0-4513-992D-D64B5ECAE974}" type="datetimeFigureOut">
              <a:rPr lang="en-US" smtClean="0"/>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55CEF-00BA-41BC-8411-FDEA06B1D4F8}" type="slidenum">
              <a:rPr lang="en-US" smtClean="0"/>
              <a:t>‹#›</a:t>
            </a:fld>
            <a:endParaRPr lang="en-US"/>
          </a:p>
        </p:txBody>
      </p:sp>
    </p:spTree>
    <p:extLst>
      <p:ext uri="{BB962C8B-B14F-4D97-AF65-F5344CB8AC3E}">
        <p14:creationId xmlns:p14="http://schemas.microsoft.com/office/powerpoint/2010/main" val="2903362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B23B9E-C5F0-4513-992D-D64B5ECAE974}" type="datetimeFigureOut">
              <a:rPr lang="en-US" smtClean="0"/>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55CEF-00BA-41BC-8411-FDEA06B1D4F8}" type="slidenum">
              <a:rPr lang="en-US" smtClean="0"/>
              <a:t>‹#›</a:t>
            </a:fld>
            <a:endParaRPr lang="en-US"/>
          </a:p>
        </p:txBody>
      </p:sp>
    </p:spTree>
    <p:extLst>
      <p:ext uri="{BB962C8B-B14F-4D97-AF65-F5344CB8AC3E}">
        <p14:creationId xmlns:p14="http://schemas.microsoft.com/office/powerpoint/2010/main" val="3351043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B23B9E-C5F0-4513-992D-D64B5ECAE974}" type="datetimeFigureOut">
              <a:rPr lang="en-US" smtClean="0"/>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55CEF-00BA-41BC-8411-FDEA06B1D4F8}" type="slidenum">
              <a:rPr lang="en-US" smtClean="0"/>
              <a:t>‹#›</a:t>
            </a:fld>
            <a:endParaRPr lang="en-US"/>
          </a:p>
        </p:txBody>
      </p:sp>
    </p:spTree>
    <p:extLst>
      <p:ext uri="{BB962C8B-B14F-4D97-AF65-F5344CB8AC3E}">
        <p14:creationId xmlns:p14="http://schemas.microsoft.com/office/powerpoint/2010/main" val="310046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g1f37aae3e03_0_85"/>
          <p:cNvSpPr/>
          <p:nvPr/>
        </p:nvSpPr>
        <p:spPr>
          <a:xfrm rot="-5400000">
            <a:off x="4499850" y="-2761343"/>
            <a:ext cx="144300" cy="9144000"/>
          </a:xfrm>
          <a:prstGeom prst="rect">
            <a:avLst/>
          </a:prstGeom>
          <a:gradFill>
            <a:gsLst>
              <a:gs pos="0">
                <a:srgbClr val="000014">
                  <a:alpha val="49411"/>
                </a:srgbClr>
              </a:gs>
              <a:gs pos="100000">
                <a:srgbClr val="000014">
                  <a:alpha val="0"/>
                </a:srgbClr>
              </a:gs>
            </a:gsLst>
            <a:lin ang="0" scaled="0"/>
          </a:gradFill>
          <a:ln>
            <a:noFill/>
          </a:ln>
        </p:spPr>
        <p:txBody>
          <a:bodyPr spcFirstLastPara="1" wrap="square" lIns="91425" tIns="45694" rIns="91425" bIns="45694"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1800" b="0" i="0" u="none" strike="noStrike" cap="none">
              <a:solidFill>
                <a:srgbClr val="FFFFFF"/>
              </a:solidFill>
              <a:latin typeface="Calibri"/>
              <a:ea typeface="Calibri"/>
              <a:cs typeface="Calibri"/>
              <a:sym typeface="Calibri"/>
            </a:endParaRPr>
          </a:p>
        </p:txBody>
      </p:sp>
      <p:sp>
        <p:nvSpPr>
          <p:cNvPr id="78" name="Google Shape;78;g1f37aae3e03_0_85"/>
          <p:cNvSpPr/>
          <p:nvPr/>
        </p:nvSpPr>
        <p:spPr>
          <a:xfrm rot="-5400000" flipH="1">
            <a:off x="4473025" y="-3615499"/>
            <a:ext cx="197700" cy="9144000"/>
          </a:xfrm>
          <a:prstGeom prst="rect">
            <a:avLst/>
          </a:prstGeom>
          <a:gradFill>
            <a:gsLst>
              <a:gs pos="0">
                <a:srgbClr val="000014">
                  <a:alpha val="49411"/>
                </a:srgbClr>
              </a:gs>
              <a:gs pos="100000">
                <a:srgbClr val="000014">
                  <a:alpha val="0"/>
                </a:srgbClr>
              </a:gs>
            </a:gsLst>
            <a:lin ang="0" scaled="0"/>
          </a:gradFill>
          <a:ln>
            <a:noFill/>
          </a:ln>
        </p:spPr>
        <p:txBody>
          <a:bodyPr spcFirstLastPara="1" wrap="square" lIns="91425" tIns="45694" rIns="91425" bIns="45694"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1800" b="0" i="0" u="none" strike="noStrike" cap="none">
              <a:solidFill>
                <a:srgbClr val="FFFFFF"/>
              </a:solidFill>
              <a:latin typeface="Calibri"/>
              <a:ea typeface="Calibri"/>
              <a:cs typeface="Calibri"/>
              <a:sym typeface="Calibri"/>
            </a:endParaRPr>
          </a:p>
        </p:txBody>
      </p:sp>
      <p:sp>
        <p:nvSpPr>
          <p:cNvPr id="79" name="Google Shape;79;g1f37aae3e03_0_85"/>
          <p:cNvSpPr/>
          <p:nvPr/>
        </p:nvSpPr>
        <p:spPr>
          <a:xfrm>
            <a:off x="0" y="0"/>
            <a:ext cx="9144000" cy="901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425" b="0" i="0" u="none" strike="noStrike" cap="none">
              <a:solidFill>
                <a:srgbClr val="000000"/>
              </a:solidFill>
              <a:latin typeface="Arial"/>
              <a:ea typeface="Arial"/>
              <a:cs typeface="Arial"/>
              <a:sym typeface="Arial"/>
            </a:endParaRPr>
          </a:p>
        </p:txBody>
      </p:sp>
      <p:sp>
        <p:nvSpPr>
          <p:cNvPr id="80" name="Google Shape;80;g1f37aae3e03_0_85"/>
          <p:cNvSpPr/>
          <p:nvPr/>
        </p:nvSpPr>
        <p:spPr>
          <a:xfrm>
            <a:off x="0" y="1803200"/>
            <a:ext cx="9144000" cy="5054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425" b="0" i="0" u="none" strike="noStrike" cap="none">
              <a:solidFill>
                <a:srgbClr val="000000"/>
              </a:solidFill>
              <a:latin typeface="Arial"/>
              <a:ea typeface="Arial"/>
              <a:cs typeface="Arial"/>
              <a:sym typeface="Arial"/>
            </a:endParaRPr>
          </a:p>
        </p:txBody>
      </p:sp>
      <p:cxnSp>
        <p:nvCxnSpPr>
          <p:cNvPr id="81" name="Google Shape;81;g1f37aae3e03_0_85"/>
          <p:cNvCxnSpPr/>
          <p:nvPr/>
        </p:nvCxnSpPr>
        <p:spPr>
          <a:xfrm>
            <a:off x="338100" y="6418233"/>
            <a:ext cx="8467875" cy="0"/>
          </a:xfrm>
          <a:prstGeom prst="straightConnector1">
            <a:avLst/>
          </a:prstGeom>
          <a:noFill/>
          <a:ln w="9525" cap="flat" cmpd="sng">
            <a:solidFill>
              <a:srgbClr val="D9D9D9"/>
            </a:solidFill>
            <a:prstDash val="solid"/>
            <a:round/>
            <a:headEnd type="none" w="sm" len="sm"/>
            <a:tailEnd type="none" w="sm" len="sm"/>
          </a:ln>
        </p:spPr>
      </p:cxnSp>
      <p:sp>
        <p:nvSpPr>
          <p:cNvPr id="82" name="Google Shape;82;g1f37aae3e03_0_85"/>
          <p:cNvSpPr txBox="1">
            <a:spLocks noGrp="1"/>
          </p:cNvSpPr>
          <p:nvPr>
            <p:ph type="title"/>
          </p:nvPr>
        </p:nvSpPr>
        <p:spPr>
          <a:xfrm>
            <a:off x="593575" y="0"/>
            <a:ext cx="7956675" cy="9015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a:lvl2pPr>
            <a:lvl3pPr lvl="2" algn="ctr" rtl="0">
              <a:lnSpc>
                <a:spcPct val="100000"/>
              </a:lnSpc>
              <a:spcBef>
                <a:spcPts val="0"/>
              </a:spcBef>
              <a:spcAft>
                <a:spcPts val="0"/>
              </a:spcAft>
              <a:buSzPts val="2100"/>
              <a:buNone/>
              <a:defRPr/>
            </a:lvl3pPr>
            <a:lvl4pPr lvl="3" algn="ctr" rtl="0">
              <a:lnSpc>
                <a:spcPct val="100000"/>
              </a:lnSpc>
              <a:spcBef>
                <a:spcPts val="0"/>
              </a:spcBef>
              <a:spcAft>
                <a:spcPts val="0"/>
              </a:spcAft>
              <a:buSzPts val="2100"/>
              <a:buNone/>
              <a:defRPr/>
            </a:lvl4pPr>
            <a:lvl5pPr lvl="4" algn="ctr" rtl="0">
              <a:lnSpc>
                <a:spcPct val="100000"/>
              </a:lnSpc>
              <a:spcBef>
                <a:spcPts val="0"/>
              </a:spcBef>
              <a:spcAft>
                <a:spcPts val="0"/>
              </a:spcAft>
              <a:buSzPts val="2100"/>
              <a:buNone/>
              <a:defRPr/>
            </a:lvl5pPr>
            <a:lvl6pPr lvl="5" algn="ctr" rtl="0">
              <a:lnSpc>
                <a:spcPct val="100000"/>
              </a:lnSpc>
              <a:spcBef>
                <a:spcPts val="0"/>
              </a:spcBef>
              <a:spcAft>
                <a:spcPts val="0"/>
              </a:spcAft>
              <a:buSzPts val="2100"/>
              <a:buNone/>
              <a:defRPr/>
            </a:lvl6pPr>
            <a:lvl7pPr lvl="6" algn="ctr" rtl="0">
              <a:lnSpc>
                <a:spcPct val="100000"/>
              </a:lnSpc>
              <a:spcBef>
                <a:spcPts val="0"/>
              </a:spcBef>
              <a:spcAft>
                <a:spcPts val="0"/>
              </a:spcAft>
              <a:buSzPts val="2100"/>
              <a:buNone/>
              <a:defRPr/>
            </a:lvl7pPr>
            <a:lvl8pPr lvl="7" algn="ctr" rtl="0">
              <a:lnSpc>
                <a:spcPct val="100000"/>
              </a:lnSpc>
              <a:spcBef>
                <a:spcPts val="0"/>
              </a:spcBef>
              <a:spcAft>
                <a:spcPts val="0"/>
              </a:spcAft>
              <a:buSzPts val="2100"/>
              <a:buNone/>
              <a:defRPr/>
            </a:lvl8pPr>
            <a:lvl9pPr lvl="8" algn="ctr" rtl="0">
              <a:lnSpc>
                <a:spcPct val="100000"/>
              </a:lnSpc>
              <a:spcBef>
                <a:spcPts val="0"/>
              </a:spcBef>
              <a:spcAft>
                <a:spcPts val="0"/>
              </a:spcAft>
              <a:buSzPts val="2100"/>
              <a:buNone/>
              <a:defRPr/>
            </a:lvl9pPr>
          </a:lstStyle>
          <a:p>
            <a:endParaRPr/>
          </a:p>
        </p:txBody>
      </p:sp>
      <p:sp>
        <p:nvSpPr>
          <p:cNvPr id="83" name="Google Shape;83;g1f37aae3e03_0_85"/>
          <p:cNvSpPr txBox="1">
            <a:spLocks noGrp="1"/>
          </p:cNvSpPr>
          <p:nvPr>
            <p:ph type="body" idx="1"/>
          </p:nvPr>
        </p:nvSpPr>
        <p:spPr>
          <a:xfrm>
            <a:off x="593575" y="2431600"/>
            <a:ext cx="2544075" cy="3535500"/>
          </a:xfrm>
          <a:prstGeom prst="rect">
            <a:avLst/>
          </a:prstGeom>
          <a:noFill/>
          <a:ln>
            <a:noFill/>
          </a:ln>
        </p:spPr>
        <p:txBody>
          <a:bodyPr spcFirstLastPara="1" wrap="square" lIns="121900" tIns="121900" rIns="121900" bIns="121900" anchor="t" anchorCtr="0">
            <a:noAutofit/>
          </a:bodyPr>
          <a:lstStyle>
            <a:lvl1pPr marL="342900" lvl="0" indent="-261938" algn="l" rtl="0">
              <a:lnSpc>
                <a:spcPct val="150000"/>
              </a:lnSpc>
              <a:spcBef>
                <a:spcPts val="600"/>
              </a:spcBef>
              <a:spcAft>
                <a:spcPts val="0"/>
              </a:spcAft>
              <a:buSzPts val="1900"/>
              <a:buChar char="∙"/>
              <a:defRPr sz="1425"/>
            </a:lvl1pPr>
            <a:lvl2pPr marL="685800" lvl="1" indent="-261938" algn="l" rtl="0">
              <a:lnSpc>
                <a:spcPct val="150000"/>
              </a:lnSpc>
              <a:spcBef>
                <a:spcPts val="0"/>
              </a:spcBef>
              <a:spcAft>
                <a:spcPts val="0"/>
              </a:spcAft>
              <a:buSzPts val="1900"/>
              <a:buChar char="∙"/>
              <a:defRPr sz="1425"/>
            </a:lvl2pPr>
            <a:lvl3pPr marL="1028700" lvl="2" indent="-261938" algn="l" rtl="0">
              <a:lnSpc>
                <a:spcPct val="150000"/>
              </a:lnSpc>
              <a:spcBef>
                <a:spcPts val="0"/>
              </a:spcBef>
              <a:spcAft>
                <a:spcPts val="0"/>
              </a:spcAft>
              <a:buSzPts val="1900"/>
              <a:buChar char="∙"/>
              <a:defRPr sz="1425"/>
            </a:lvl3pPr>
            <a:lvl4pPr marL="1371600" lvl="3" indent="-261938" algn="l" rtl="0">
              <a:lnSpc>
                <a:spcPct val="150000"/>
              </a:lnSpc>
              <a:spcBef>
                <a:spcPts val="0"/>
              </a:spcBef>
              <a:spcAft>
                <a:spcPts val="0"/>
              </a:spcAft>
              <a:buSzPts val="1900"/>
              <a:buChar char="∙"/>
              <a:defRPr sz="1425"/>
            </a:lvl4pPr>
            <a:lvl5pPr marL="1714500" lvl="4" indent="-261938" algn="l" rtl="0">
              <a:lnSpc>
                <a:spcPct val="150000"/>
              </a:lnSpc>
              <a:spcBef>
                <a:spcPts val="0"/>
              </a:spcBef>
              <a:spcAft>
                <a:spcPts val="0"/>
              </a:spcAft>
              <a:buSzPts val="1900"/>
              <a:buChar char="∙"/>
              <a:defRPr sz="1425"/>
            </a:lvl5pPr>
            <a:lvl6pPr marL="2057400" lvl="5" indent="-261938" algn="l" rtl="0">
              <a:lnSpc>
                <a:spcPct val="150000"/>
              </a:lnSpc>
              <a:spcBef>
                <a:spcPts val="0"/>
              </a:spcBef>
              <a:spcAft>
                <a:spcPts val="0"/>
              </a:spcAft>
              <a:buSzPts val="1900"/>
              <a:buChar char="∙"/>
              <a:defRPr sz="1425"/>
            </a:lvl6pPr>
            <a:lvl7pPr marL="2400300" lvl="6" indent="-261938" algn="l" rtl="0">
              <a:lnSpc>
                <a:spcPct val="150000"/>
              </a:lnSpc>
              <a:spcBef>
                <a:spcPts val="0"/>
              </a:spcBef>
              <a:spcAft>
                <a:spcPts val="0"/>
              </a:spcAft>
              <a:buSzPts val="1900"/>
              <a:buChar char="∙"/>
              <a:defRPr sz="1425"/>
            </a:lvl7pPr>
            <a:lvl8pPr marL="2743200" lvl="7" indent="-261938" algn="l" rtl="0">
              <a:lnSpc>
                <a:spcPct val="150000"/>
              </a:lnSpc>
              <a:spcBef>
                <a:spcPts val="0"/>
              </a:spcBef>
              <a:spcAft>
                <a:spcPts val="0"/>
              </a:spcAft>
              <a:buSzPts val="1900"/>
              <a:buChar char="∙"/>
              <a:defRPr sz="1425"/>
            </a:lvl8pPr>
            <a:lvl9pPr marL="3086100" lvl="8" indent="-261938" algn="l" rtl="0">
              <a:lnSpc>
                <a:spcPct val="150000"/>
              </a:lnSpc>
              <a:spcBef>
                <a:spcPts val="0"/>
              </a:spcBef>
              <a:spcAft>
                <a:spcPts val="0"/>
              </a:spcAft>
              <a:buSzPts val="1900"/>
              <a:buChar char="∙"/>
              <a:defRPr sz="1425"/>
            </a:lvl9pPr>
          </a:lstStyle>
          <a:p>
            <a:endParaRPr/>
          </a:p>
        </p:txBody>
      </p:sp>
      <p:sp>
        <p:nvSpPr>
          <p:cNvPr id="84" name="Google Shape;84;g1f37aae3e03_0_85"/>
          <p:cNvSpPr txBox="1">
            <a:spLocks noGrp="1"/>
          </p:cNvSpPr>
          <p:nvPr>
            <p:ph type="body" idx="2"/>
          </p:nvPr>
        </p:nvSpPr>
        <p:spPr>
          <a:xfrm>
            <a:off x="3267919" y="2431600"/>
            <a:ext cx="2544075" cy="3535500"/>
          </a:xfrm>
          <a:prstGeom prst="rect">
            <a:avLst/>
          </a:prstGeom>
          <a:noFill/>
          <a:ln>
            <a:noFill/>
          </a:ln>
        </p:spPr>
        <p:txBody>
          <a:bodyPr spcFirstLastPara="1" wrap="square" lIns="121900" tIns="121900" rIns="121900" bIns="121900" anchor="t" anchorCtr="0">
            <a:noAutofit/>
          </a:bodyPr>
          <a:lstStyle>
            <a:lvl1pPr marL="342900" lvl="0" indent="-261938" algn="l" rtl="0">
              <a:lnSpc>
                <a:spcPct val="150000"/>
              </a:lnSpc>
              <a:spcBef>
                <a:spcPts val="600"/>
              </a:spcBef>
              <a:spcAft>
                <a:spcPts val="0"/>
              </a:spcAft>
              <a:buSzPts val="1900"/>
              <a:buChar char="∙"/>
              <a:defRPr sz="1425"/>
            </a:lvl1pPr>
            <a:lvl2pPr marL="685800" lvl="1" indent="-261938" algn="l" rtl="0">
              <a:lnSpc>
                <a:spcPct val="150000"/>
              </a:lnSpc>
              <a:spcBef>
                <a:spcPts val="0"/>
              </a:spcBef>
              <a:spcAft>
                <a:spcPts val="0"/>
              </a:spcAft>
              <a:buSzPts val="1900"/>
              <a:buChar char="∙"/>
              <a:defRPr sz="1425"/>
            </a:lvl2pPr>
            <a:lvl3pPr marL="1028700" lvl="2" indent="-261938" algn="l" rtl="0">
              <a:lnSpc>
                <a:spcPct val="150000"/>
              </a:lnSpc>
              <a:spcBef>
                <a:spcPts val="0"/>
              </a:spcBef>
              <a:spcAft>
                <a:spcPts val="0"/>
              </a:spcAft>
              <a:buSzPts val="1900"/>
              <a:buChar char="∙"/>
              <a:defRPr sz="1425"/>
            </a:lvl3pPr>
            <a:lvl4pPr marL="1371600" lvl="3" indent="-261938" algn="l" rtl="0">
              <a:lnSpc>
                <a:spcPct val="150000"/>
              </a:lnSpc>
              <a:spcBef>
                <a:spcPts val="0"/>
              </a:spcBef>
              <a:spcAft>
                <a:spcPts val="0"/>
              </a:spcAft>
              <a:buSzPts val="1900"/>
              <a:buChar char="∙"/>
              <a:defRPr sz="1425"/>
            </a:lvl4pPr>
            <a:lvl5pPr marL="1714500" lvl="4" indent="-261938" algn="l" rtl="0">
              <a:lnSpc>
                <a:spcPct val="150000"/>
              </a:lnSpc>
              <a:spcBef>
                <a:spcPts val="0"/>
              </a:spcBef>
              <a:spcAft>
                <a:spcPts val="0"/>
              </a:spcAft>
              <a:buSzPts val="1900"/>
              <a:buChar char="∙"/>
              <a:defRPr sz="1425"/>
            </a:lvl5pPr>
            <a:lvl6pPr marL="2057400" lvl="5" indent="-261938" algn="l" rtl="0">
              <a:lnSpc>
                <a:spcPct val="150000"/>
              </a:lnSpc>
              <a:spcBef>
                <a:spcPts val="0"/>
              </a:spcBef>
              <a:spcAft>
                <a:spcPts val="0"/>
              </a:spcAft>
              <a:buSzPts val="1900"/>
              <a:buChar char="∙"/>
              <a:defRPr sz="1425"/>
            </a:lvl6pPr>
            <a:lvl7pPr marL="2400300" lvl="6" indent="-261938" algn="l" rtl="0">
              <a:lnSpc>
                <a:spcPct val="150000"/>
              </a:lnSpc>
              <a:spcBef>
                <a:spcPts val="0"/>
              </a:spcBef>
              <a:spcAft>
                <a:spcPts val="0"/>
              </a:spcAft>
              <a:buSzPts val="1900"/>
              <a:buChar char="∙"/>
              <a:defRPr sz="1425"/>
            </a:lvl7pPr>
            <a:lvl8pPr marL="2743200" lvl="7" indent="-261938" algn="l" rtl="0">
              <a:lnSpc>
                <a:spcPct val="150000"/>
              </a:lnSpc>
              <a:spcBef>
                <a:spcPts val="0"/>
              </a:spcBef>
              <a:spcAft>
                <a:spcPts val="0"/>
              </a:spcAft>
              <a:buSzPts val="1900"/>
              <a:buChar char="∙"/>
              <a:defRPr sz="1425"/>
            </a:lvl8pPr>
            <a:lvl9pPr marL="3086100" lvl="8" indent="-261938" algn="l" rtl="0">
              <a:lnSpc>
                <a:spcPct val="150000"/>
              </a:lnSpc>
              <a:spcBef>
                <a:spcPts val="0"/>
              </a:spcBef>
              <a:spcAft>
                <a:spcPts val="0"/>
              </a:spcAft>
              <a:buSzPts val="1900"/>
              <a:buChar char="∙"/>
              <a:defRPr sz="1425"/>
            </a:lvl9pPr>
          </a:lstStyle>
          <a:p>
            <a:endParaRPr/>
          </a:p>
        </p:txBody>
      </p:sp>
      <p:sp>
        <p:nvSpPr>
          <p:cNvPr id="85" name="Google Shape;85;g1f37aae3e03_0_85"/>
          <p:cNvSpPr txBox="1">
            <a:spLocks noGrp="1"/>
          </p:cNvSpPr>
          <p:nvPr>
            <p:ph type="body" idx="3"/>
          </p:nvPr>
        </p:nvSpPr>
        <p:spPr>
          <a:xfrm>
            <a:off x="5942264" y="2431600"/>
            <a:ext cx="2544075" cy="3535500"/>
          </a:xfrm>
          <a:prstGeom prst="rect">
            <a:avLst/>
          </a:prstGeom>
          <a:noFill/>
          <a:ln>
            <a:noFill/>
          </a:ln>
        </p:spPr>
        <p:txBody>
          <a:bodyPr spcFirstLastPara="1" wrap="square" lIns="121900" tIns="121900" rIns="121900" bIns="121900" anchor="t" anchorCtr="0">
            <a:noAutofit/>
          </a:bodyPr>
          <a:lstStyle>
            <a:lvl1pPr marL="342900" lvl="0" indent="-261938" algn="l" rtl="0">
              <a:lnSpc>
                <a:spcPct val="150000"/>
              </a:lnSpc>
              <a:spcBef>
                <a:spcPts val="600"/>
              </a:spcBef>
              <a:spcAft>
                <a:spcPts val="0"/>
              </a:spcAft>
              <a:buSzPts val="1900"/>
              <a:buChar char="∙"/>
              <a:defRPr sz="1425"/>
            </a:lvl1pPr>
            <a:lvl2pPr marL="685800" lvl="1" indent="-261938" algn="l" rtl="0">
              <a:lnSpc>
                <a:spcPct val="150000"/>
              </a:lnSpc>
              <a:spcBef>
                <a:spcPts val="0"/>
              </a:spcBef>
              <a:spcAft>
                <a:spcPts val="0"/>
              </a:spcAft>
              <a:buSzPts val="1900"/>
              <a:buChar char="∙"/>
              <a:defRPr sz="1425"/>
            </a:lvl2pPr>
            <a:lvl3pPr marL="1028700" lvl="2" indent="-261938" algn="l" rtl="0">
              <a:lnSpc>
                <a:spcPct val="150000"/>
              </a:lnSpc>
              <a:spcBef>
                <a:spcPts val="0"/>
              </a:spcBef>
              <a:spcAft>
                <a:spcPts val="0"/>
              </a:spcAft>
              <a:buSzPts val="1900"/>
              <a:buChar char="∙"/>
              <a:defRPr sz="1425"/>
            </a:lvl3pPr>
            <a:lvl4pPr marL="1371600" lvl="3" indent="-261938" algn="l" rtl="0">
              <a:lnSpc>
                <a:spcPct val="150000"/>
              </a:lnSpc>
              <a:spcBef>
                <a:spcPts val="0"/>
              </a:spcBef>
              <a:spcAft>
                <a:spcPts val="0"/>
              </a:spcAft>
              <a:buSzPts val="1900"/>
              <a:buChar char="∙"/>
              <a:defRPr sz="1425"/>
            </a:lvl4pPr>
            <a:lvl5pPr marL="1714500" lvl="4" indent="-261938" algn="l" rtl="0">
              <a:lnSpc>
                <a:spcPct val="150000"/>
              </a:lnSpc>
              <a:spcBef>
                <a:spcPts val="0"/>
              </a:spcBef>
              <a:spcAft>
                <a:spcPts val="0"/>
              </a:spcAft>
              <a:buSzPts val="1900"/>
              <a:buChar char="∙"/>
              <a:defRPr sz="1425"/>
            </a:lvl5pPr>
            <a:lvl6pPr marL="2057400" lvl="5" indent="-261938" algn="l" rtl="0">
              <a:lnSpc>
                <a:spcPct val="150000"/>
              </a:lnSpc>
              <a:spcBef>
                <a:spcPts val="0"/>
              </a:spcBef>
              <a:spcAft>
                <a:spcPts val="0"/>
              </a:spcAft>
              <a:buSzPts val="1900"/>
              <a:buChar char="∙"/>
              <a:defRPr sz="1425"/>
            </a:lvl6pPr>
            <a:lvl7pPr marL="2400300" lvl="6" indent="-261938" algn="l" rtl="0">
              <a:lnSpc>
                <a:spcPct val="150000"/>
              </a:lnSpc>
              <a:spcBef>
                <a:spcPts val="0"/>
              </a:spcBef>
              <a:spcAft>
                <a:spcPts val="0"/>
              </a:spcAft>
              <a:buSzPts val="1900"/>
              <a:buChar char="∙"/>
              <a:defRPr sz="1425"/>
            </a:lvl7pPr>
            <a:lvl8pPr marL="2743200" lvl="7" indent="-261938" algn="l" rtl="0">
              <a:lnSpc>
                <a:spcPct val="150000"/>
              </a:lnSpc>
              <a:spcBef>
                <a:spcPts val="0"/>
              </a:spcBef>
              <a:spcAft>
                <a:spcPts val="0"/>
              </a:spcAft>
              <a:buSzPts val="1900"/>
              <a:buChar char="∙"/>
              <a:defRPr sz="1425"/>
            </a:lvl8pPr>
            <a:lvl9pPr marL="3086100" lvl="8" indent="-261938" algn="l" rtl="0">
              <a:lnSpc>
                <a:spcPct val="150000"/>
              </a:lnSpc>
              <a:spcBef>
                <a:spcPts val="0"/>
              </a:spcBef>
              <a:spcAft>
                <a:spcPts val="0"/>
              </a:spcAft>
              <a:buSzPts val="1900"/>
              <a:buChar char="∙"/>
              <a:defRPr sz="1425"/>
            </a:lvl9pPr>
          </a:lstStyle>
          <a:p>
            <a:endParaRPr/>
          </a:p>
        </p:txBody>
      </p:sp>
    </p:spTree>
    <p:extLst>
      <p:ext uri="{BB962C8B-B14F-4D97-AF65-F5344CB8AC3E}">
        <p14:creationId xmlns:p14="http://schemas.microsoft.com/office/powerpoint/2010/main" val="3899979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B23B9E-C5F0-4513-992D-D64B5ECAE974}" type="datetimeFigureOut">
              <a:rPr lang="en-US" smtClean="0"/>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55CEF-00BA-41BC-8411-FDEA06B1D4F8}" type="slidenum">
              <a:rPr lang="en-US" smtClean="0"/>
              <a:t>‹#›</a:t>
            </a:fld>
            <a:endParaRPr lang="en-US"/>
          </a:p>
        </p:txBody>
      </p:sp>
    </p:spTree>
    <p:extLst>
      <p:ext uri="{BB962C8B-B14F-4D97-AF65-F5344CB8AC3E}">
        <p14:creationId xmlns:p14="http://schemas.microsoft.com/office/powerpoint/2010/main" val="3610556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B23B9E-C5F0-4513-992D-D64B5ECAE974}" type="datetimeFigureOut">
              <a:rPr lang="en-US" smtClean="0"/>
              <a:t>11/1/23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955CEF-00BA-41BC-8411-FDEA06B1D4F8}" type="slidenum">
              <a:rPr lang="en-US" smtClean="0"/>
              <a:t>‹#›</a:t>
            </a:fld>
            <a:endParaRPr lang="en-US"/>
          </a:p>
        </p:txBody>
      </p:sp>
    </p:spTree>
    <p:extLst>
      <p:ext uri="{BB962C8B-B14F-4D97-AF65-F5344CB8AC3E}">
        <p14:creationId xmlns:p14="http://schemas.microsoft.com/office/powerpoint/2010/main" val="334099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B23B9E-C5F0-4513-992D-D64B5ECAE974}" type="datetimeFigureOut">
              <a:rPr lang="en-US" smtClean="0"/>
              <a:t>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955CEF-00BA-41BC-8411-FDEA06B1D4F8}" type="slidenum">
              <a:rPr lang="en-US" smtClean="0"/>
              <a:t>‹#›</a:t>
            </a:fld>
            <a:endParaRPr lang="en-US"/>
          </a:p>
        </p:txBody>
      </p:sp>
    </p:spTree>
    <p:extLst>
      <p:ext uri="{BB962C8B-B14F-4D97-AF65-F5344CB8AC3E}">
        <p14:creationId xmlns:p14="http://schemas.microsoft.com/office/powerpoint/2010/main" val="1588008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B23B9E-C5F0-4513-992D-D64B5ECAE974}" type="datetimeFigureOut">
              <a:rPr lang="en-US" smtClean="0"/>
              <a:t>11/1/23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955CEF-00BA-41BC-8411-FDEA06B1D4F8}" type="slidenum">
              <a:rPr lang="en-US" smtClean="0"/>
              <a:t>‹#›</a:t>
            </a:fld>
            <a:endParaRPr lang="en-US"/>
          </a:p>
        </p:txBody>
      </p:sp>
    </p:spTree>
    <p:extLst>
      <p:ext uri="{BB962C8B-B14F-4D97-AF65-F5344CB8AC3E}">
        <p14:creationId xmlns:p14="http://schemas.microsoft.com/office/powerpoint/2010/main" val="2521245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B23B9E-C5F0-4513-992D-D64B5ECAE974}" type="datetimeFigureOut">
              <a:rPr lang="en-US" smtClean="0"/>
              <a:t>11/1/23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955CEF-00BA-41BC-8411-FDEA06B1D4F8}" type="slidenum">
              <a:rPr lang="en-US" smtClean="0"/>
              <a:t>‹#›</a:t>
            </a:fld>
            <a:endParaRPr lang="en-US"/>
          </a:p>
        </p:txBody>
      </p:sp>
    </p:spTree>
    <p:extLst>
      <p:ext uri="{BB962C8B-B14F-4D97-AF65-F5344CB8AC3E}">
        <p14:creationId xmlns:p14="http://schemas.microsoft.com/office/powerpoint/2010/main" val="335424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B23B9E-C5F0-4513-992D-D64B5ECAE974}" type="datetimeFigureOut">
              <a:rPr lang="en-US" smtClean="0"/>
              <a:t>11/1/23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955CEF-00BA-41BC-8411-FDEA06B1D4F8}" type="slidenum">
              <a:rPr lang="en-US" smtClean="0"/>
              <a:t>‹#›</a:t>
            </a:fld>
            <a:endParaRPr lang="en-US"/>
          </a:p>
        </p:txBody>
      </p:sp>
    </p:spTree>
    <p:extLst>
      <p:ext uri="{BB962C8B-B14F-4D97-AF65-F5344CB8AC3E}">
        <p14:creationId xmlns:p14="http://schemas.microsoft.com/office/powerpoint/2010/main" val="3730104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B23B9E-C5F0-4513-992D-D64B5ECAE974}" type="datetimeFigureOut">
              <a:rPr lang="en-US" smtClean="0"/>
              <a:t>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955CEF-00BA-41BC-8411-FDEA06B1D4F8}" type="slidenum">
              <a:rPr lang="en-US" smtClean="0"/>
              <a:t>‹#›</a:t>
            </a:fld>
            <a:endParaRPr lang="en-US"/>
          </a:p>
        </p:txBody>
      </p:sp>
    </p:spTree>
    <p:extLst>
      <p:ext uri="{BB962C8B-B14F-4D97-AF65-F5344CB8AC3E}">
        <p14:creationId xmlns:p14="http://schemas.microsoft.com/office/powerpoint/2010/main" val="146089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B23B9E-C5F0-4513-992D-D64B5ECAE974}" type="datetimeFigureOut">
              <a:rPr lang="en-US" smtClean="0"/>
              <a:t>11/1/23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955CEF-00BA-41BC-8411-FDEA06B1D4F8}" type="slidenum">
              <a:rPr lang="en-US" smtClean="0"/>
              <a:t>‹#›</a:t>
            </a:fld>
            <a:endParaRPr lang="en-US"/>
          </a:p>
        </p:txBody>
      </p:sp>
    </p:spTree>
    <p:extLst>
      <p:ext uri="{BB962C8B-B14F-4D97-AF65-F5344CB8AC3E}">
        <p14:creationId xmlns:p14="http://schemas.microsoft.com/office/powerpoint/2010/main" val="2871271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23B9E-C5F0-4513-992D-D64B5ECAE974}" type="datetimeFigureOut">
              <a:rPr lang="en-US" smtClean="0"/>
              <a:t>11/1/23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55CEF-00BA-41BC-8411-FDEA06B1D4F8}" type="slidenum">
              <a:rPr lang="en-US" smtClean="0"/>
              <a:t>‹#›</a:t>
            </a:fld>
            <a:endParaRPr lang="en-US"/>
          </a:p>
        </p:txBody>
      </p:sp>
    </p:spTree>
    <p:extLst>
      <p:ext uri="{BB962C8B-B14F-4D97-AF65-F5344CB8AC3E}">
        <p14:creationId xmlns:p14="http://schemas.microsoft.com/office/powerpoint/2010/main" val="1401392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echohawk@ucar.edu"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44" y="4060824"/>
            <a:ext cx="9137755" cy="2035175"/>
          </a:xfrm>
        </p:spPr>
        <p:txBody>
          <a:bodyPr>
            <a:normAutofit fontScale="77500" lnSpcReduction="20000"/>
          </a:bodyPr>
          <a:lstStyle/>
          <a:p>
            <a:r>
              <a:rPr lang="en-US" dirty="0"/>
              <a:t>Presented by Jessica Lundquist on behalf of</a:t>
            </a:r>
          </a:p>
          <a:p>
            <a:r>
              <a:rPr lang="en-US" dirty="0"/>
              <a:t>The NCAR/EOL Data Management Team:</a:t>
            </a:r>
          </a:p>
          <a:p>
            <a:r>
              <a:rPr lang="en-US" dirty="0"/>
              <a:t>Greg </a:t>
            </a:r>
            <a:r>
              <a:rPr lang="en-US" dirty="0" err="1"/>
              <a:t>Stossmeister</a:t>
            </a:r>
            <a:r>
              <a:rPr lang="en-US" dirty="0"/>
              <a:t>, Linda Cully, Scot </a:t>
            </a:r>
            <a:r>
              <a:rPr lang="en-US" dirty="0" err="1"/>
              <a:t>Loehrer</a:t>
            </a:r>
            <a:r>
              <a:rPr lang="en-US" dirty="0"/>
              <a:t>, Daniel Choi and </a:t>
            </a:r>
          </a:p>
          <a:p>
            <a:r>
              <a:rPr lang="en-US" dirty="0"/>
              <a:t>Linda Echo-Hawk (echohawk@ucar.edu) </a:t>
            </a:r>
          </a:p>
          <a:p>
            <a:r>
              <a:rPr lang="en-US" dirty="0"/>
              <a:t>eol-archive@ucar.edu</a:t>
            </a:r>
          </a:p>
          <a:p>
            <a:endParaRPr lang="en-US" dirty="0"/>
          </a:p>
          <a:p>
            <a:endParaRPr lang="en-US"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078" y="5861480"/>
            <a:ext cx="1487837" cy="935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Image result for ncar eol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486" y="5894495"/>
            <a:ext cx="874630" cy="8691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331853"/>
            <a:ext cx="7772400" cy="1470025"/>
          </a:xfrm>
        </p:spPr>
        <p:txBody>
          <a:bodyPr>
            <a:normAutofit fontScale="90000"/>
          </a:bodyPr>
          <a:lstStyle/>
          <a:p>
            <a:r>
              <a:rPr lang="en-US" dirty="0"/>
              <a:t>NCAR/EOL SOS Field Data Archive and SOS Data Management</a:t>
            </a:r>
          </a:p>
        </p:txBody>
      </p:sp>
      <p:pic>
        <p:nvPicPr>
          <p:cNvPr id="5" name="Picture 4">
            <a:extLst>
              <a:ext uri="{FF2B5EF4-FFF2-40B4-BE49-F238E27FC236}">
                <a16:creationId xmlns:a16="http://schemas.microsoft.com/office/drawing/2014/main" id="{6F7F6654-8658-B592-D983-7AAAAD5F0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5135"/>
            <a:ext cx="5257800" cy="2434166"/>
          </a:xfrm>
          <a:prstGeom prst="rect">
            <a:avLst/>
          </a:prstGeom>
        </p:spPr>
      </p:pic>
    </p:spTree>
    <p:extLst>
      <p:ext uri="{BB962C8B-B14F-4D97-AF65-F5344CB8AC3E}">
        <p14:creationId xmlns:p14="http://schemas.microsoft.com/office/powerpoint/2010/main" val="3945902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rPr>
              <a:t>SOS Data Policy Details</a:t>
            </a:r>
          </a:p>
        </p:txBody>
      </p:sp>
      <p:sp>
        <p:nvSpPr>
          <p:cNvPr id="4" name="Rectangle 3"/>
          <p:cNvSpPr/>
          <p:nvPr/>
        </p:nvSpPr>
        <p:spPr>
          <a:xfrm>
            <a:off x="-102932" y="6015187"/>
            <a:ext cx="9144000" cy="830997"/>
          </a:xfrm>
          <a:prstGeom prst="rect">
            <a:avLst/>
          </a:prstGeom>
        </p:spPr>
        <p:txBody>
          <a:bodyPr wrap="square">
            <a:spAutoFit/>
          </a:bodyPr>
          <a:lstStyle/>
          <a:p>
            <a:pPr algn="ctr"/>
            <a:r>
              <a:rPr lang="en-US" sz="2400" b="1" dirty="0">
                <a:solidFill>
                  <a:schemeClr val="tx2"/>
                </a:solidFill>
              </a:rPr>
              <a:t>Linked in the Data Documentation Block on SOS Project Page</a:t>
            </a:r>
          </a:p>
          <a:p>
            <a:pPr algn="ctr"/>
            <a:r>
              <a:rPr lang="en-US" sz="2400" b="1" dirty="0">
                <a:solidFill>
                  <a:schemeClr val="tx2"/>
                </a:solidFill>
              </a:rPr>
              <a:t>Or https://www.eol.ucar.edu/content/sos-data-policy</a:t>
            </a:r>
          </a:p>
        </p:txBody>
      </p:sp>
      <p:pic>
        <p:nvPicPr>
          <p:cNvPr id="5" name="Picture 4" descr="A document with text on it&#10;&#10;Description automatically generated">
            <a:extLst>
              <a:ext uri="{FF2B5EF4-FFF2-40B4-BE49-F238E27FC236}">
                <a16:creationId xmlns:a16="http://schemas.microsoft.com/office/drawing/2014/main" id="{E89AA722-0639-16C3-8D0E-C6C7526B0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783546"/>
            <a:ext cx="4011868" cy="5234463"/>
          </a:xfrm>
          <a:prstGeom prst="rect">
            <a:avLst/>
          </a:prstGeom>
        </p:spPr>
      </p:pic>
      <p:sp>
        <p:nvSpPr>
          <p:cNvPr id="11" name="TextBox 10">
            <a:extLst>
              <a:ext uri="{FF2B5EF4-FFF2-40B4-BE49-F238E27FC236}">
                <a16:creationId xmlns:a16="http://schemas.microsoft.com/office/drawing/2014/main" id="{B21F67BB-DE70-52FF-905B-AA5DAE98236F}"/>
              </a:ext>
            </a:extLst>
          </p:cNvPr>
          <p:cNvSpPr txBox="1"/>
          <p:nvPr/>
        </p:nvSpPr>
        <p:spPr>
          <a:xfrm>
            <a:off x="5105400" y="1676400"/>
            <a:ext cx="3429000" cy="2585323"/>
          </a:xfrm>
          <a:prstGeom prst="rect">
            <a:avLst/>
          </a:prstGeom>
          <a:solidFill>
            <a:schemeClr val="accent2">
              <a:lumMod val="20000"/>
              <a:lumOff val="80000"/>
            </a:schemeClr>
          </a:solidFill>
        </p:spPr>
        <p:txBody>
          <a:bodyPr wrap="square" rtlCol="0">
            <a:spAutoFit/>
          </a:bodyPr>
          <a:lstStyle/>
          <a:p>
            <a:r>
              <a:rPr lang="en-US" b="0" i="0" dirty="0">
                <a:solidFill>
                  <a:srgbClr val="323133"/>
                </a:solidFill>
                <a:effectLst/>
                <a:latin typeface="Poppins" panose="020B0502040204020203" pitchFamily="2" charset="0"/>
              </a:rPr>
              <a:t>Preliminary data due </a:t>
            </a:r>
          </a:p>
          <a:p>
            <a:r>
              <a:rPr lang="en-US" i="0" dirty="0">
                <a:solidFill>
                  <a:srgbClr val="323133"/>
                </a:solidFill>
                <a:effectLst/>
                <a:latin typeface="Poppins" panose="020B0502040204020203" pitchFamily="2" charset="0"/>
              </a:rPr>
              <a:t>19 December 2023 </a:t>
            </a:r>
          </a:p>
          <a:p>
            <a:r>
              <a:rPr lang="en-US" i="0" dirty="0">
                <a:solidFill>
                  <a:srgbClr val="323133"/>
                </a:solidFill>
                <a:effectLst/>
                <a:latin typeface="Poppins" panose="020B0502040204020203" pitchFamily="2" charset="0"/>
              </a:rPr>
              <a:t>(6 months after the end </a:t>
            </a:r>
          </a:p>
          <a:p>
            <a:r>
              <a:rPr lang="en-US" i="0" dirty="0">
                <a:solidFill>
                  <a:srgbClr val="323133"/>
                </a:solidFill>
                <a:effectLst/>
                <a:latin typeface="Poppins" panose="020B0502040204020203" pitchFamily="2" charset="0"/>
              </a:rPr>
              <a:t>of the field campaign)</a:t>
            </a:r>
          </a:p>
          <a:p>
            <a:endParaRPr lang="en-US" i="0" dirty="0">
              <a:solidFill>
                <a:srgbClr val="323133"/>
              </a:solidFill>
              <a:effectLst/>
              <a:latin typeface="Poppins" panose="020B0502040204020203" pitchFamily="2" charset="0"/>
            </a:endParaRPr>
          </a:p>
          <a:p>
            <a:r>
              <a:rPr lang="en-US" dirty="0">
                <a:solidFill>
                  <a:srgbClr val="323133"/>
                </a:solidFill>
                <a:latin typeface="Poppins" panose="020B0502040204020203" pitchFamily="2" charset="0"/>
              </a:rPr>
              <a:t>A Digital Object Identifier (</a:t>
            </a:r>
            <a:r>
              <a:rPr lang="en-US" b="1" dirty="0">
                <a:solidFill>
                  <a:srgbClr val="323133"/>
                </a:solidFill>
                <a:latin typeface="Poppins" panose="020B0502040204020203" pitchFamily="2" charset="0"/>
              </a:rPr>
              <a:t>DOI</a:t>
            </a:r>
            <a:r>
              <a:rPr lang="en-US" dirty="0">
                <a:solidFill>
                  <a:srgbClr val="323133"/>
                </a:solidFill>
                <a:latin typeface="Poppins" panose="020B0502040204020203" pitchFamily="2" charset="0"/>
              </a:rPr>
              <a:t>) will be created for “final” data.</a:t>
            </a:r>
          </a:p>
          <a:p>
            <a:endParaRPr lang="en-US" dirty="0"/>
          </a:p>
        </p:txBody>
      </p:sp>
    </p:spTree>
    <p:extLst>
      <p:ext uri="{BB962C8B-B14F-4D97-AF65-F5344CB8AC3E}">
        <p14:creationId xmlns:p14="http://schemas.microsoft.com/office/powerpoint/2010/main" val="48004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solidFill>
                  <a:prstClr val="black"/>
                </a:solidFill>
              </a:rPr>
              <a:t>A </a:t>
            </a:r>
            <a:r>
              <a:rPr kumimoji="0" lang="en-US" sz="3600" b="1" i="0" u="none" strike="noStrike" kern="0" cap="none" spc="0" normalizeH="0" baseline="0" noProof="0" dirty="0">
                <a:ln>
                  <a:noFill/>
                </a:ln>
                <a:solidFill>
                  <a:prstClr val="black"/>
                </a:solidFill>
                <a:effectLst/>
                <a:uLnTx/>
                <a:uFillTx/>
              </a:rPr>
              <a:t>Publications Page similar to this will be created as publication references are received</a:t>
            </a:r>
          </a:p>
        </p:txBody>
      </p:sp>
      <p:sp>
        <p:nvSpPr>
          <p:cNvPr id="4" name="TextBox 3"/>
          <p:cNvSpPr txBox="1"/>
          <p:nvPr/>
        </p:nvSpPr>
        <p:spPr>
          <a:xfrm>
            <a:off x="5554979" y="1725085"/>
            <a:ext cx="3488267" cy="3416320"/>
          </a:xfrm>
          <a:prstGeom prst="rect">
            <a:avLst/>
          </a:prstGeom>
          <a:solidFill>
            <a:srgbClr val="C0504D">
              <a:lumMod val="40000"/>
              <a:lumOff val="60000"/>
              <a:alpha val="46000"/>
            </a:srgbClr>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rPr>
              <a:t>Will contain links to </a:t>
            </a:r>
            <a:r>
              <a:rPr lang="en-US" kern="0" dirty="0">
                <a:solidFill>
                  <a:prstClr val="black"/>
                </a:solidFill>
              </a:rPr>
              <a:t>SOS</a:t>
            </a:r>
            <a:r>
              <a:rPr kumimoji="0" lang="en-US" sz="1800" b="0" i="0" u="none" strike="noStrike" kern="0" cap="none" spc="0" normalizeH="0" baseline="0" noProof="0" dirty="0">
                <a:ln>
                  <a:noFill/>
                </a:ln>
                <a:solidFill>
                  <a:prstClr val="black"/>
                </a:solidFill>
                <a:effectLst/>
                <a:uLnTx/>
                <a:uFillTx/>
              </a:rPr>
              <a:t> publications as they become available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rPr>
              <a:t>Includes refereed papers, reports, theses, and conference presentations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0" dirty="0">
              <a:solidFill>
                <a:prstClr val="black"/>
              </a:solidFil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rPr>
              <a:t>Right now, you can find more at the </a:t>
            </a:r>
            <a:r>
              <a:rPr kumimoji="0" lang="en-US" sz="1800" b="0" i="0" u="none" strike="noStrike" kern="0" cap="none" spc="0" normalizeH="0" baseline="0" noProof="0" dirty="0" err="1">
                <a:ln>
                  <a:noFill/>
                </a:ln>
                <a:solidFill>
                  <a:prstClr val="black"/>
                </a:solidFill>
                <a:effectLst/>
                <a:uLnTx/>
                <a:uFillTx/>
              </a:rPr>
              <a:t>bit.ly</a:t>
            </a:r>
            <a:r>
              <a:rPr kumimoji="0" lang="en-US" sz="1800" b="0" i="0" u="none" strike="noStrike" kern="0" cap="none" spc="0" normalizeH="0" baseline="0" noProof="0" dirty="0">
                <a:ln>
                  <a:noFill/>
                </a:ln>
                <a:solidFill>
                  <a:prstClr val="black"/>
                </a:solidFill>
                <a:effectLst/>
                <a:uLnTx/>
                <a:uFillTx/>
              </a:rPr>
              <a:t>/</a:t>
            </a:r>
            <a:r>
              <a:rPr kumimoji="0" lang="en-US" sz="1800" b="0" i="0" u="none" strike="noStrike" kern="0" cap="none" spc="0" normalizeH="0" baseline="0" noProof="0">
                <a:ln>
                  <a:noFill/>
                </a:ln>
                <a:solidFill>
                  <a:prstClr val="black"/>
                </a:solidFill>
                <a:effectLst/>
                <a:uLnTx/>
                <a:uFillTx/>
              </a:rPr>
              <a:t>sublimation-of-snow page by AGCI, </a:t>
            </a:r>
            <a:r>
              <a:rPr kumimoji="0" lang="en-US" sz="1800" b="0" i="0" u="none" strike="noStrike" kern="0" cap="none" spc="0" normalizeH="0" baseline="0" noProof="0" dirty="0">
                <a:ln>
                  <a:noFill/>
                </a:ln>
                <a:solidFill>
                  <a:prstClr val="black"/>
                </a:solidFill>
                <a:effectLst/>
                <a:uLnTx/>
                <a:uFillTx/>
              </a:rPr>
              <a:t>but long term, there will be an archive at NCAR</a:t>
            </a:r>
          </a:p>
        </p:txBody>
      </p:sp>
      <p:pic>
        <p:nvPicPr>
          <p:cNvPr id="6" name="Picture 5" descr="A screenshot of a cell phone&#10;&#10;Description automatically generated">
            <a:extLst>
              <a:ext uri="{FF2B5EF4-FFF2-40B4-BE49-F238E27FC236}">
                <a16:creationId xmlns:a16="http://schemas.microsoft.com/office/drawing/2014/main" id="{D4834186-D8CC-49E1-BFF4-4EFB8443D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151490"/>
            <a:ext cx="5402580" cy="5715000"/>
          </a:xfrm>
          <a:prstGeom prst="rect">
            <a:avLst/>
          </a:prstGeom>
        </p:spPr>
      </p:pic>
    </p:spTree>
    <p:extLst>
      <p:ext uri="{BB962C8B-B14F-4D97-AF65-F5344CB8AC3E}">
        <p14:creationId xmlns:p14="http://schemas.microsoft.com/office/powerpoint/2010/main" val="2670085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nest&#10;&#10;Description automatically generated">
            <a:extLst>
              <a:ext uri="{FF2B5EF4-FFF2-40B4-BE49-F238E27FC236}">
                <a16:creationId xmlns:a16="http://schemas.microsoft.com/office/drawing/2014/main" id="{151D7EC8-75C0-4967-BE7E-B743DEF8C3EB}"/>
              </a:ext>
            </a:extLst>
          </p:cNvPr>
          <p:cNvPicPr>
            <a:picLocks noChangeAspect="1"/>
          </p:cNvPicPr>
          <p:nvPr/>
        </p:nvPicPr>
        <p:blipFill>
          <a:blip r:embed="rId2" cstate="print">
            <a:alphaModFix amt="70000"/>
            <a:extLst>
              <a:ext uri="{28A0092B-C50C-407E-A947-70E740481C1C}">
                <a14:useLocalDpi xmlns:a14="http://schemas.microsoft.com/office/drawing/2010/main" val="0"/>
              </a:ext>
            </a:extLst>
          </a:blip>
          <a:stretch>
            <a:fillRect/>
          </a:stretch>
        </p:blipFill>
        <p:spPr>
          <a:xfrm>
            <a:off x="513588" y="86468"/>
            <a:ext cx="8116824" cy="4937760"/>
          </a:xfrm>
          <a:prstGeom prst="rect">
            <a:avLst/>
          </a:prstGeom>
        </p:spPr>
      </p:pic>
      <p:sp>
        <p:nvSpPr>
          <p:cNvPr id="40963" name="TextBox 4"/>
          <p:cNvSpPr txBox="1">
            <a:spLocks noChangeArrowheads="1"/>
          </p:cNvSpPr>
          <p:nvPr/>
        </p:nvSpPr>
        <p:spPr bwMode="auto">
          <a:xfrm>
            <a:off x="152400" y="1291709"/>
            <a:ext cx="8839200" cy="2585323"/>
          </a:xfrm>
          <a:prstGeom prst="rect">
            <a:avLst/>
          </a:prstGeom>
          <a:noFill/>
          <a:ln w="9525">
            <a:noFill/>
            <a:miter lim="800000"/>
            <a:headEnd/>
            <a:tailEnd/>
          </a:ln>
        </p:spPr>
        <p:txBody>
          <a:bodyPr wrap="square">
            <a:spAutoFit/>
          </a:bodyPr>
          <a:lstStyle/>
          <a:p>
            <a:r>
              <a:rPr lang="en-US" sz="5400" b="1" dirty="0"/>
              <a:t>                                  </a:t>
            </a:r>
            <a:endParaRPr lang="en-US" sz="2400" b="1" dirty="0">
              <a:solidFill>
                <a:srgbClr val="0070C0"/>
              </a:solidFill>
            </a:endParaRPr>
          </a:p>
          <a:p>
            <a:pPr algn="ctr"/>
            <a:endParaRPr lang="en-US" sz="2400" b="1" dirty="0">
              <a:solidFill>
                <a:srgbClr val="0070C0"/>
              </a:solidFill>
            </a:endParaRPr>
          </a:p>
          <a:p>
            <a:pPr algn="ctr"/>
            <a:endParaRPr lang="en-US" sz="2400" b="1" dirty="0">
              <a:solidFill>
                <a:srgbClr val="0070C0"/>
              </a:solidFill>
            </a:endParaRPr>
          </a:p>
          <a:p>
            <a:pPr algn="ctr"/>
            <a:endParaRPr lang="en-US" sz="2400" b="1" dirty="0"/>
          </a:p>
          <a:p>
            <a:pPr algn="ctr">
              <a:spcBef>
                <a:spcPct val="50000"/>
              </a:spcBef>
            </a:pPr>
            <a:endParaRPr lang="en-US" sz="2400" dirty="0"/>
          </a:p>
        </p:txBody>
      </p:sp>
      <p:sp>
        <p:nvSpPr>
          <p:cNvPr id="2" name="TextBox 1">
            <a:extLst>
              <a:ext uri="{FF2B5EF4-FFF2-40B4-BE49-F238E27FC236}">
                <a16:creationId xmlns:a16="http://schemas.microsoft.com/office/drawing/2014/main" id="{029B8849-D719-F7D5-4AD9-09EB4AE98396}"/>
              </a:ext>
            </a:extLst>
          </p:cNvPr>
          <p:cNvSpPr txBox="1"/>
          <p:nvPr/>
        </p:nvSpPr>
        <p:spPr>
          <a:xfrm>
            <a:off x="689099" y="5110347"/>
            <a:ext cx="7765801" cy="1200329"/>
          </a:xfrm>
          <a:prstGeom prst="rect">
            <a:avLst/>
          </a:prstGeom>
          <a:noFill/>
        </p:spPr>
        <p:txBody>
          <a:bodyPr wrap="square" rtlCol="0">
            <a:spAutoFit/>
          </a:bodyPr>
          <a:lstStyle/>
          <a:p>
            <a:pPr algn="ctr"/>
            <a:r>
              <a:rPr lang="en-US" sz="2400" b="1" dirty="0"/>
              <a:t>Please contact us with your</a:t>
            </a:r>
          </a:p>
          <a:p>
            <a:pPr algn="ctr"/>
            <a:r>
              <a:rPr lang="en-US" sz="2400" b="1" dirty="0"/>
              <a:t>Data Management questions. We’re here  to help!</a:t>
            </a:r>
          </a:p>
          <a:p>
            <a:pPr algn="ctr"/>
            <a:r>
              <a:rPr lang="en-US" sz="2400" b="1" dirty="0"/>
              <a:t>echohawk@ucar.edu or eol-archive@ucar.edu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1920"/>
            <a:ext cx="91440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rPr>
              <a:t>NCAR/EOL SOS Project Page</a:t>
            </a:r>
          </a:p>
        </p:txBody>
      </p:sp>
      <p:sp>
        <p:nvSpPr>
          <p:cNvPr id="4" name="Rectangle 3"/>
          <p:cNvSpPr/>
          <p:nvPr/>
        </p:nvSpPr>
        <p:spPr>
          <a:xfrm>
            <a:off x="1037833" y="6311329"/>
            <a:ext cx="6492483" cy="492443"/>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chemeClr val="tx2"/>
                </a:solidFill>
                <a:effectLst/>
                <a:uLnTx/>
                <a:uFillTx/>
              </a:rPr>
              <a:t>https://www.eol.ucar.edu/field_projects/sos</a:t>
            </a:r>
          </a:p>
        </p:txBody>
      </p:sp>
      <p:pic>
        <p:nvPicPr>
          <p:cNvPr id="6" name="Picture 5" descr="A screenshot of a computer&#10;&#10;Description automatically generated">
            <a:extLst>
              <a:ext uri="{FF2B5EF4-FFF2-40B4-BE49-F238E27FC236}">
                <a16:creationId xmlns:a16="http://schemas.microsoft.com/office/drawing/2014/main" id="{1205BFEA-2593-E03D-D4EB-2026AD36A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64024"/>
            <a:ext cx="6553903" cy="4953000"/>
          </a:xfrm>
          <a:prstGeom prst="rect">
            <a:avLst/>
          </a:prstGeom>
        </p:spPr>
      </p:pic>
      <p:sp>
        <p:nvSpPr>
          <p:cNvPr id="5" name="TextBox 4"/>
          <p:cNvSpPr txBox="1"/>
          <p:nvPr/>
        </p:nvSpPr>
        <p:spPr>
          <a:xfrm>
            <a:off x="6897593" y="1251481"/>
            <a:ext cx="2094007" cy="4493538"/>
          </a:xfrm>
          <a:prstGeom prst="rect">
            <a:avLst/>
          </a:prstGeom>
          <a:solidFill>
            <a:srgbClr val="C00000">
              <a:alpha val="25000"/>
            </a:srgbClr>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rPr>
              <a:t>Project Description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rPr>
              <a:t>Long-Term Data Archive Access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700" kern="0" dirty="0">
                <a:solidFill>
                  <a:prstClr val="black"/>
                </a:solidFill>
              </a:rPr>
              <a:t>SOS Data Policy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rPr>
              <a:t>Data Submission Instructions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rPr>
              <a:t>Dataset Documentation Guidelines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rPr>
              <a:t>Publications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rPr>
              <a:t>Meetings and Presentations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171958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solidFill>
                  <a:prstClr val="black"/>
                </a:solidFill>
              </a:rPr>
              <a:t>SOS</a:t>
            </a:r>
            <a:r>
              <a:rPr kumimoji="0" lang="en-US" sz="3600" b="1" i="0" u="none" strike="noStrike" kern="0" cap="none" spc="0" normalizeH="0" baseline="0" noProof="0" dirty="0">
                <a:ln>
                  <a:noFill/>
                </a:ln>
                <a:solidFill>
                  <a:prstClr val="black"/>
                </a:solidFill>
                <a:effectLst/>
                <a:uLnTx/>
                <a:uFillTx/>
              </a:rPr>
              <a:t> Field Data Master List</a:t>
            </a:r>
          </a:p>
        </p:txBody>
      </p:sp>
      <p:sp>
        <p:nvSpPr>
          <p:cNvPr id="3" name="TextBox 2"/>
          <p:cNvSpPr txBox="1"/>
          <p:nvPr/>
        </p:nvSpPr>
        <p:spPr>
          <a:xfrm>
            <a:off x="2526211" y="3895340"/>
            <a:ext cx="4091578" cy="1569660"/>
          </a:xfrm>
          <a:prstGeom prst="rect">
            <a:avLst/>
          </a:prstGeom>
          <a:solidFill>
            <a:srgbClr val="C00000">
              <a:alpha val="19000"/>
            </a:srgbClr>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rPr>
              <a:t>Submissions </a:t>
            </a:r>
            <a:r>
              <a:rPr lang="en-US" kern="0" dirty="0">
                <a:solidFill>
                  <a:prstClr val="black"/>
                </a:solidFill>
              </a:rPr>
              <a:t>to the Field Data Archine (FDA) are linked to the Master List for ordering</a:t>
            </a:r>
            <a:endParaRPr kumimoji="0" lang="en-US" sz="1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rPr>
              <a:t>Expected data sets are listed too</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0" cap="none" spc="0" normalizeH="0" baseline="0" noProof="0" dirty="0">
              <a:ln>
                <a:noFill/>
              </a:ln>
              <a:solidFill>
                <a:prstClr val="black"/>
              </a:solidFill>
              <a:effectLst/>
              <a:uLnTx/>
              <a:uFillTx/>
            </a:endParaRPr>
          </a:p>
        </p:txBody>
      </p:sp>
      <p:sp>
        <p:nvSpPr>
          <p:cNvPr id="5" name="Rectangle 4"/>
          <p:cNvSpPr/>
          <p:nvPr/>
        </p:nvSpPr>
        <p:spPr>
          <a:xfrm>
            <a:off x="0" y="5466617"/>
            <a:ext cx="9053886" cy="892552"/>
          </a:xfrm>
          <a:prstGeom prst="rect">
            <a:avLst/>
          </a:prstGeom>
        </p:spPr>
        <p:txBody>
          <a:bodyPr wrap="square">
            <a:spAutoFit/>
          </a:bodyPr>
          <a:lstStyle/>
          <a:p>
            <a:pPr lvl="0" algn="ctr">
              <a:defRPr/>
            </a:pPr>
            <a:r>
              <a:rPr kumimoji="0" lang="en-US" sz="2600" b="1" i="0" u="none" strike="noStrike" kern="0" cap="none" spc="0" normalizeH="0" baseline="0" noProof="0" dirty="0">
                <a:ln>
                  <a:noFill/>
                </a:ln>
                <a:solidFill>
                  <a:schemeClr val="tx2"/>
                </a:solidFill>
                <a:effectLst/>
                <a:uLnTx/>
                <a:uFillTx/>
              </a:rPr>
              <a:t>Follow the link in the Data Access block on the SOS Project Page https://data.eol.ucar.edu/master_lists/generated/sos/</a:t>
            </a:r>
          </a:p>
        </p:txBody>
      </p:sp>
      <p:pic>
        <p:nvPicPr>
          <p:cNvPr id="9" name="Picture 8" descr="A screenshot of a computer&#10;&#10;Description automatically generated">
            <a:extLst>
              <a:ext uri="{FF2B5EF4-FFF2-40B4-BE49-F238E27FC236}">
                <a16:creationId xmlns:a16="http://schemas.microsoft.com/office/drawing/2014/main" id="{D81F42F5-4453-126A-F8A4-A65F01810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945107"/>
            <a:ext cx="6553200" cy="3015676"/>
          </a:xfrm>
          <a:prstGeom prst="rect">
            <a:avLst/>
          </a:prstGeom>
        </p:spPr>
      </p:pic>
      <p:pic>
        <p:nvPicPr>
          <p:cNvPr id="6" name="Picture 5">
            <a:extLst>
              <a:ext uri="{FF2B5EF4-FFF2-40B4-BE49-F238E27FC236}">
                <a16:creationId xmlns:a16="http://schemas.microsoft.com/office/drawing/2014/main" id="{94CF4BC0-9152-E4A0-DF29-EC8932A16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00" y="256124"/>
            <a:ext cx="1866900" cy="1866900"/>
          </a:xfrm>
          <a:prstGeom prst="rect">
            <a:avLst/>
          </a:prstGeom>
        </p:spPr>
      </p:pic>
    </p:spTree>
    <p:extLst>
      <p:ext uri="{BB962C8B-B14F-4D97-AF65-F5344CB8AC3E}">
        <p14:creationId xmlns:p14="http://schemas.microsoft.com/office/powerpoint/2010/main" val="1446286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rPr>
              <a:t>SOS Data Submission Instructions</a:t>
            </a:r>
          </a:p>
        </p:txBody>
      </p:sp>
      <p:sp>
        <p:nvSpPr>
          <p:cNvPr id="3" name="TextBox 2"/>
          <p:cNvSpPr txBox="1"/>
          <p:nvPr/>
        </p:nvSpPr>
        <p:spPr>
          <a:xfrm>
            <a:off x="6640333" y="1143000"/>
            <a:ext cx="2388497" cy="2585323"/>
          </a:xfrm>
          <a:prstGeom prst="rect">
            <a:avLst/>
          </a:prstGeom>
          <a:solidFill>
            <a:srgbClr val="C00000">
              <a:alpha val="19000"/>
            </a:srgbClr>
          </a:solidFill>
        </p:spPr>
        <p:txBody>
          <a:bodyPr wrap="square" rtlCol="0">
            <a:spAutoFit/>
          </a:bodyPr>
          <a:lstStyle/>
          <a:p>
            <a:pPr>
              <a:defRPr/>
            </a:pPr>
            <a:r>
              <a:rPr kumimoji="0" lang="en-US" b="0" i="0" u="none" strike="noStrike" kern="0" cap="none" spc="0" normalizeH="0" baseline="0" noProof="0" dirty="0">
                <a:ln>
                  <a:noFill/>
                </a:ln>
                <a:solidFill>
                  <a:prstClr val="black"/>
                </a:solidFill>
                <a:effectLst/>
                <a:uLnTx/>
                <a:uFillTx/>
              </a:rPr>
              <a:t>Once you have completed your submission send me (</a:t>
            </a:r>
            <a:r>
              <a:rPr kumimoji="0" lang="en-US" b="0" i="0" u="none" strike="noStrike" kern="0" cap="none" spc="0" normalizeH="0" baseline="0" noProof="0" dirty="0">
                <a:ln>
                  <a:noFill/>
                </a:ln>
                <a:solidFill>
                  <a:prstClr val="black"/>
                </a:solidFill>
                <a:effectLst/>
                <a:uLnTx/>
                <a:uFillTx/>
                <a:hlinkClick r:id="rId2"/>
              </a:rPr>
              <a:t>echohawk@ucar.edu</a:t>
            </a:r>
            <a:r>
              <a:rPr kumimoji="0" lang="en-US" b="0" i="0" u="none" strike="noStrike" kern="0" cap="none" spc="0" normalizeH="0" baseline="0" noProof="0" dirty="0">
                <a:ln>
                  <a:noFill/>
                </a:ln>
                <a:solidFill>
                  <a:prstClr val="black"/>
                </a:solidFill>
                <a:effectLst/>
                <a:uLnTx/>
                <a:uFillTx/>
              </a:rPr>
              <a:t>) an email to let me know so I can get it into the queue for loading into the SOS Field Data Archive</a:t>
            </a:r>
          </a:p>
        </p:txBody>
      </p:sp>
      <p:sp>
        <p:nvSpPr>
          <p:cNvPr id="4" name="Rectangle 3"/>
          <p:cNvSpPr/>
          <p:nvPr/>
        </p:nvSpPr>
        <p:spPr>
          <a:xfrm>
            <a:off x="-284860" y="6247389"/>
            <a:ext cx="9144000" cy="430887"/>
          </a:xfrm>
          <a:prstGeom prst="rect">
            <a:avLst/>
          </a:prstGeom>
        </p:spPr>
        <p:txBody>
          <a:bodyPr wrap="square">
            <a:spAutoFit/>
          </a:bodyPr>
          <a:lstStyle/>
          <a:p>
            <a:pPr algn="ctr"/>
            <a:r>
              <a:rPr lang="en-US" sz="2200" b="1" dirty="0">
                <a:solidFill>
                  <a:schemeClr val="tx2"/>
                </a:solidFill>
              </a:rPr>
              <a:t>Linked in the Data Documentation Block on SOS Project Page</a:t>
            </a:r>
          </a:p>
        </p:txBody>
      </p:sp>
      <p:pic>
        <p:nvPicPr>
          <p:cNvPr id="7" name="Picture 6" descr="A white and black document with black text&#10;&#10;Description automatically generated">
            <a:extLst>
              <a:ext uri="{FF2B5EF4-FFF2-40B4-BE49-F238E27FC236}">
                <a16:creationId xmlns:a16="http://schemas.microsoft.com/office/drawing/2014/main" id="{67A1BC92-7254-3423-57B4-65B2486AD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82" y="752160"/>
            <a:ext cx="6344184" cy="5389400"/>
          </a:xfrm>
          <a:prstGeom prst="rect">
            <a:avLst/>
          </a:prstGeom>
        </p:spPr>
      </p:pic>
    </p:spTree>
    <p:extLst>
      <p:ext uri="{BB962C8B-B14F-4D97-AF65-F5344CB8AC3E}">
        <p14:creationId xmlns:p14="http://schemas.microsoft.com/office/powerpoint/2010/main" val="2783929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3AFEE6-4F10-2F94-47E6-E7A7306B19CC}"/>
              </a:ext>
            </a:extLst>
          </p:cNvPr>
          <p:cNvSpPr txBox="1"/>
          <p:nvPr/>
        </p:nvSpPr>
        <p:spPr>
          <a:xfrm>
            <a:off x="609600" y="228600"/>
            <a:ext cx="7467600" cy="954107"/>
          </a:xfrm>
          <a:prstGeom prst="rect">
            <a:avLst/>
          </a:prstGeom>
          <a:noFill/>
        </p:spPr>
        <p:txBody>
          <a:bodyPr wrap="square" rtlCol="0">
            <a:spAutoFit/>
          </a:bodyPr>
          <a:lstStyle/>
          <a:p>
            <a:r>
              <a:rPr lang="en-US" sz="2800" b="1" dirty="0"/>
              <a:t>Additional Datasets Submitted (or Soon to be Submitted) to the Drive</a:t>
            </a:r>
          </a:p>
        </p:txBody>
      </p:sp>
      <p:sp>
        <p:nvSpPr>
          <p:cNvPr id="3" name="TextBox 2">
            <a:extLst>
              <a:ext uri="{FF2B5EF4-FFF2-40B4-BE49-F238E27FC236}">
                <a16:creationId xmlns:a16="http://schemas.microsoft.com/office/drawing/2014/main" id="{661F238A-5EA9-ED84-C4DC-0C0C010FE55E}"/>
              </a:ext>
            </a:extLst>
          </p:cNvPr>
          <p:cNvSpPr txBox="1"/>
          <p:nvPr/>
        </p:nvSpPr>
        <p:spPr>
          <a:xfrm>
            <a:off x="304800" y="1447800"/>
            <a:ext cx="5029200"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t>Terrabytes</a:t>
            </a:r>
            <a:r>
              <a:rPr lang="en-US" sz="2800" dirty="0"/>
              <a:t> of Lidar point cloud data</a:t>
            </a:r>
          </a:p>
          <a:p>
            <a:pPr marL="285750" indent="-285750">
              <a:buFont typeface="Arial" panose="020B0604020202020204" pitchFamily="34" charset="0"/>
              <a:buChar char="•"/>
            </a:pPr>
            <a:r>
              <a:rPr lang="en-US" sz="2800" dirty="0"/>
              <a:t>Weather blog: (https://</a:t>
            </a:r>
            <a:r>
              <a:rPr lang="en-US" sz="2800" dirty="0" err="1"/>
              <a:t>depts.washington.edu</a:t>
            </a:r>
            <a:r>
              <a:rPr lang="en-US" sz="2800" dirty="0"/>
              <a:t>/</a:t>
            </a:r>
            <a:r>
              <a:rPr lang="en-US" sz="2800" dirty="0" err="1"/>
              <a:t>mtnhydr</a:t>
            </a:r>
            <a:r>
              <a:rPr lang="en-US" sz="2800" dirty="0"/>
              <a:t>/Pages/</a:t>
            </a:r>
            <a:r>
              <a:rPr lang="en-US" sz="2800" dirty="0" err="1"/>
              <a:t>NewDataPages</a:t>
            </a:r>
            <a:r>
              <a:rPr lang="en-US" sz="2800" dirty="0"/>
              <a:t>/</a:t>
            </a:r>
            <a:r>
              <a:rPr lang="en-US" sz="2800" dirty="0" err="1"/>
              <a:t>SOSdata.html</a:t>
            </a:r>
            <a:r>
              <a:rPr lang="en-US" sz="2800" dirty="0"/>
              <a:t>) </a:t>
            </a:r>
          </a:p>
          <a:p>
            <a:pPr marL="285750" indent="-285750">
              <a:buFont typeface="Arial" panose="020B0604020202020204" pitchFamily="34" charset="0"/>
              <a:buChar char="•"/>
            </a:pPr>
            <a:r>
              <a:rPr lang="en-US" sz="2800" dirty="0"/>
              <a:t>Snow Pit Data (next page)</a:t>
            </a:r>
          </a:p>
          <a:p>
            <a:pPr marL="285750" indent="-285750">
              <a:buFont typeface="Arial" panose="020B0604020202020204" pitchFamily="34" charset="0"/>
              <a:buChar char="•"/>
            </a:pPr>
            <a:r>
              <a:rPr lang="en-US" sz="2800" dirty="0"/>
              <a:t>Stossel Box Data (see photo right)</a:t>
            </a:r>
          </a:p>
          <a:p>
            <a:pPr marL="285750" indent="-285750">
              <a:buFont typeface="Arial" panose="020B0604020202020204" pitchFamily="34" charset="0"/>
              <a:buChar char="•"/>
            </a:pPr>
            <a:r>
              <a:rPr lang="en-US" sz="2800" dirty="0"/>
              <a:t>Thermistor Harp Data (shown yesterday)</a:t>
            </a:r>
          </a:p>
        </p:txBody>
      </p:sp>
      <p:pic>
        <p:nvPicPr>
          <p:cNvPr id="1026" name="Picture 2">
            <a:extLst>
              <a:ext uri="{FF2B5EF4-FFF2-40B4-BE49-F238E27FC236}">
                <a16:creationId xmlns:a16="http://schemas.microsoft.com/office/drawing/2014/main" id="{23390661-BE01-1D9A-47D4-559662AE51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667"/>
          <a:stretch/>
        </p:blipFill>
        <p:spPr bwMode="auto">
          <a:xfrm>
            <a:off x="5362074" y="1206770"/>
            <a:ext cx="3630507"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004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 name="4-Snowpit Digging">
            <a:hlinkClick r:id="" action="ppaction://media"/>
            <a:extLst>
              <a:ext uri="{FF2B5EF4-FFF2-40B4-BE49-F238E27FC236}">
                <a16:creationId xmlns:a16="http://schemas.microsoft.com/office/drawing/2014/main" id="{03D32D50-FF6B-C7C8-EF7E-BB352D83DF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6939" y="1828800"/>
            <a:ext cx="6690122" cy="4460081"/>
          </a:xfrm>
          <a:prstGeom prst="rect">
            <a:avLst/>
          </a:prstGeom>
        </p:spPr>
      </p:pic>
      <p:sp>
        <p:nvSpPr>
          <p:cNvPr id="5" name="Title 4">
            <a:extLst>
              <a:ext uri="{FF2B5EF4-FFF2-40B4-BE49-F238E27FC236}">
                <a16:creationId xmlns:a16="http://schemas.microsoft.com/office/drawing/2014/main" id="{F70B936F-1EE0-85FB-632F-04AD4DBE8C42}"/>
              </a:ext>
            </a:extLst>
          </p:cNvPr>
          <p:cNvSpPr txBox="1">
            <a:spLocks noGrp="1"/>
          </p:cNvSpPr>
          <p:nvPr>
            <p:ph type="title"/>
          </p:nvPr>
        </p:nvSpPr>
        <p:spPr>
          <a:xfrm>
            <a:off x="593662" y="152400"/>
            <a:ext cx="7956675" cy="1231066"/>
          </a:xfrm>
          <a:prstGeom prst="rect">
            <a:avLst/>
          </a:prstGeom>
          <a:solidFill>
            <a:schemeClr val="bg1"/>
          </a:solidFill>
        </p:spPr>
        <p:txBody>
          <a:bodyPr wrap="square" rtlCol="0">
            <a:spAutoFit/>
          </a:bodyPr>
          <a:lstStyle/>
          <a:p>
            <a:r>
              <a:rPr lang="en-US" sz="3200" dirty="0"/>
              <a:t>https://</a:t>
            </a:r>
            <a:r>
              <a:rPr lang="en-US" sz="3200" dirty="0" err="1"/>
              <a:t>www.agci.org</a:t>
            </a:r>
            <a:r>
              <a:rPr lang="en-US" sz="3200" dirty="0"/>
              <a:t>/projects/sublimation-of-snow-</a:t>
            </a:r>
            <a:r>
              <a:rPr lang="en-US" sz="3200" dirty="0" err="1"/>
              <a:t>sos</a:t>
            </a:r>
            <a:r>
              <a:rPr lang="en-US" sz="3200" dirty="0"/>
              <a:t>-project/snow-pits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048540-C4FA-A85C-ECEE-7B24BC909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30274"/>
            <a:ext cx="7772400" cy="6015694"/>
          </a:xfrm>
          <a:prstGeom prst="rect">
            <a:avLst/>
          </a:prstGeom>
        </p:spPr>
      </p:pic>
      <p:sp>
        <p:nvSpPr>
          <p:cNvPr id="7" name="TextBox 6">
            <a:extLst>
              <a:ext uri="{FF2B5EF4-FFF2-40B4-BE49-F238E27FC236}">
                <a16:creationId xmlns:a16="http://schemas.microsoft.com/office/drawing/2014/main" id="{9128A25D-C9D7-C58C-EFF1-FF3E99CF25DE}"/>
              </a:ext>
            </a:extLst>
          </p:cNvPr>
          <p:cNvSpPr txBox="1"/>
          <p:nvPr/>
        </p:nvSpPr>
        <p:spPr>
          <a:xfrm>
            <a:off x="381000" y="152400"/>
            <a:ext cx="8534400" cy="523220"/>
          </a:xfrm>
          <a:prstGeom prst="rect">
            <a:avLst/>
          </a:prstGeom>
          <a:noFill/>
        </p:spPr>
        <p:txBody>
          <a:bodyPr wrap="square" rtlCol="0">
            <a:spAutoFit/>
          </a:bodyPr>
          <a:lstStyle/>
          <a:p>
            <a:r>
              <a:rPr lang="en-US" sz="2800" dirty="0"/>
              <a:t>Example Snow Pit Measurement Entry (22 January 2023)</a:t>
            </a:r>
          </a:p>
        </p:txBody>
      </p:sp>
      <p:pic>
        <p:nvPicPr>
          <p:cNvPr id="9" name="Picture 8">
            <a:extLst>
              <a:ext uri="{FF2B5EF4-FFF2-40B4-BE49-F238E27FC236}">
                <a16:creationId xmlns:a16="http://schemas.microsoft.com/office/drawing/2014/main" id="{7D22B453-6009-08DF-33F5-3CE0899F70A2}"/>
              </a:ext>
            </a:extLst>
          </p:cNvPr>
          <p:cNvPicPr>
            <a:picLocks noChangeAspect="1"/>
          </p:cNvPicPr>
          <p:nvPr/>
        </p:nvPicPr>
        <p:blipFill rotWithShape="1">
          <a:blip r:embed="rId3">
            <a:extLst>
              <a:ext uri="{28A0092B-C50C-407E-A947-70E740481C1C}">
                <a14:useLocalDpi xmlns:a14="http://schemas.microsoft.com/office/drawing/2010/main" val="0"/>
              </a:ext>
            </a:extLst>
          </a:blip>
          <a:srcRect r="10138"/>
          <a:stretch/>
        </p:blipFill>
        <p:spPr>
          <a:xfrm>
            <a:off x="6395501" y="3717758"/>
            <a:ext cx="2748499" cy="2971800"/>
          </a:xfrm>
          <a:prstGeom prst="rect">
            <a:avLst/>
          </a:prstGeom>
        </p:spPr>
      </p:pic>
    </p:spTree>
    <p:extLst>
      <p:ext uri="{BB962C8B-B14F-4D97-AF65-F5344CB8AC3E}">
        <p14:creationId xmlns:p14="http://schemas.microsoft.com/office/powerpoint/2010/main" val="459238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solidFill>
                  <a:prstClr val="black"/>
                </a:solidFill>
              </a:rPr>
              <a:t>SOS</a:t>
            </a:r>
            <a:r>
              <a:rPr kumimoji="0" lang="en-US" sz="3600" b="1" i="0" u="none" strike="noStrike" kern="0" cap="none" spc="0" normalizeH="0" baseline="0" noProof="0" dirty="0">
                <a:ln>
                  <a:noFill/>
                </a:ln>
                <a:solidFill>
                  <a:prstClr val="black"/>
                </a:solidFill>
                <a:effectLst/>
                <a:uLnTx/>
                <a:uFillTx/>
              </a:rPr>
              <a:t> Data Documentation Guidelines</a:t>
            </a:r>
          </a:p>
        </p:txBody>
      </p:sp>
      <p:sp>
        <p:nvSpPr>
          <p:cNvPr id="3" name="TextBox 2"/>
          <p:cNvSpPr txBox="1"/>
          <p:nvPr/>
        </p:nvSpPr>
        <p:spPr>
          <a:xfrm>
            <a:off x="4114800" y="1466976"/>
            <a:ext cx="4868970" cy="3970318"/>
          </a:xfrm>
          <a:prstGeom prst="rect">
            <a:avLst/>
          </a:prstGeom>
          <a:solidFill>
            <a:srgbClr val="C00000">
              <a:alpha val="19000"/>
            </a:srgbClr>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rPr>
              <a:t>Provides a sample format and suggested content for the documentation files provided with data sets: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rPr>
              <a:t>Contact information including a listing of author(s)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rPr>
              <a:t>Overview of the data set</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rPr>
              <a:t>Instrumentation description including specifications (accuracy, precision, </a:t>
            </a:r>
            <a:r>
              <a:rPr kumimoji="0" lang="en-US" sz="1800" b="0" i="0" u="none" strike="noStrike" kern="0" cap="none" spc="0" normalizeH="0" baseline="0" noProof="0" dirty="0" err="1">
                <a:ln>
                  <a:noFill/>
                </a:ln>
                <a:solidFill>
                  <a:prstClr val="black"/>
                </a:solidFill>
                <a:effectLst/>
                <a:uLnTx/>
                <a:uFillTx/>
              </a:rPr>
              <a:t>etc</a:t>
            </a:r>
            <a:r>
              <a:rPr kumimoji="0" lang="en-US" sz="1800" b="0" i="0" u="none" strike="noStrike" kern="0" cap="none" spc="0" normalizeH="0" baseline="0" noProof="0" dirty="0">
                <a:ln>
                  <a:noFill/>
                </a:ln>
                <a:solidFill>
                  <a:prstClr val="black"/>
                </a:solidFill>
                <a:effectLst/>
                <a:uLnTx/>
                <a:uFillTx/>
              </a:rPr>
              <a:t>)</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rPr>
              <a:t>Data collection methodology</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rPr>
              <a:t>Data processing and quality control descriptions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rPr>
              <a:t>Format description</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rPr>
              <a:t>Assessment of data quality</a:t>
            </a:r>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3222" t="8198" r="39021"/>
          <a:stretch/>
        </p:blipFill>
        <p:spPr bwMode="auto">
          <a:xfrm>
            <a:off x="228600" y="918208"/>
            <a:ext cx="3544055" cy="4847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5799186"/>
            <a:ext cx="9067800" cy="923330"/>
          </a:xfrm>
          <a:prstGeom prst="rect">
            <a:avLst/>
          </a:prstGeom>
        </p:spPr>
        <p:txBody>
          <a:bodyPr wrap="square">
            <a:spAutoFit/>
          </a:bodyPr>
          <a:lstStyle/>
          <a:p>
            <a:pPr algn="ctr">
              <a:defRPr/>
            </a:pPr>
            <a:r>
              <a:rPr lang="en-US" sz="2800" b="1" dirty="0">
                <a:solidFill>
                  <a:schemeClr val="tx2"/>
                </a:solidFill>
              </a:rPr>
              <a:t>Linked in Data Documentation Block on SOS Project Page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chemeClr val="tx2"/>
                </a:solidFill>
                <a:effectLst/>
                <a:uLnTx/>
                <a:uFillTx/>
              </a:rPr>
              <a:t>Or https://www.eol.ucar.edu/node/4871</a:t>
            </a:r>
          </a:p>
        </p:txBody>
      </p:sp>
    </p:spTree>
    <p:extLst>
      <p:ext uri="{BB962C8B-B14F-4D97-AF65-F5344CB8AC3E}">
        <p14:creationId xmlns:p14="http://schemas.microsoft.com/office/powerpoint/2010/main" val="281465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solidFill>
                  <a:prstClr val="black"/>
                </a:solidFill>
              </a:rPr>
              <a:t>SOS</a:t>
            </a:r>
            <a:r>
              <a:rPr kumimoji="0" lang="en-US" sz="3600" b="1" i="0" u="none" strike="noStrike" kern="0" cap="none" spc="0" normalizeH="0" baseline="0" noProof="0" dirty="0">
                <a:ln>
                  <a:noFill/>
                </a:ln>
                <a:solidFill>
                  <a:prstClr val="black"/>
                </a:solidFill>
                <a:effectLst/>
                <a:uLnTx/>
                <a:uFillTx/>
              </a:rPr>
              <a:t> Data Policy Deadlines</a:t>
            </a:r>
          </a:p>
        </p:txBody>
      </p:sp>
      <p:sp>
        <p:nvSpPr>
          <p:cNvPr id="4" name="Rectangle 3"/>
          <p:cNvSpPr/>
          <p:nvPr/>
        </p:nvSpPr>
        <p:spPr>
          <a:xfrm>
            <a:off x="-19756" y="5257800"/>
            <a:ext cx="9144000" cy="830997"/>
          </a:xfrm>
          <a:prstGeom prst="rect">
            <a:avLst/>
          </a:prstGeom>
        </p:spPr>
        <p:txBody>
          <a:bodyPr wrap="square">
            <a:spAutoFit/>
          </a:bodyPr>
          <a:lstStyle/>
          <a:p>
            <a:pPr algn="ctr"/>
            <a:r>
              <a:rPr lang="en-US" sz="2400" b="1" dirty="0">
                <a:solidFill>
                  <a:schemeClr val="tx2"/>
                </a:solidFill>
              </a:rPr>
              <a:t>Linked in the Data Documentation Block on SOS Project Page</a:t>
            </a:r>
          </a:p>
          <a:p>
            <a:pPr algn="ctr"/>
            <a:r>
              <a:rPr lang="en-US" sz="2400" b="1" dirty="0">
                <a:solidFill>
                  <a:schemeClr val="tx2"/>
                </a:solidFill>
              </a:rPr>
              <a:t>Or https://www.eol.ucar.edu/content/sos-data-policy</a:t>
            </a:r>
          </a:p>
        </p:txBody>
      </p:sp>
      <p:pic>
        <p:nvPicPr>
          <p:cNvPr id="6" name="Picture 5" descr="A screenshot of a computer&#10;&#10;Description automatically generated">
            <a:extLst>
              <a:ext uri="{FF2B5EF4-FFF2-40B4-BE49-F238E27FC236}">
                <a16:creationId xmlns:a16="http://schemas.microsoft.com/office/drawing/2014/main" id="{DA8BDFAF-655A-FFF3-6F84-2BF031FF8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04" y="2104840"/>
            <a:ext cx="8716591" cy="2648320"/>
          </a:xfrm>
          <a:prstGeom prst="rect">
            <a:avLst/>
          </a:prstGeom>
        </p:spPr>
      </p:pic>
    </p:spTree>
    <p:extLst>
      <p:ext uri="{BB962C8B-B14F-4D97-AF65-F5344CB8AC3E}">
        <p14:creationId xmlns:p14="http://schemas.microsoft.com/office/powerpoint/2010/main" val="2687628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2698</TotalTime>
  <Words>648</Words>
  <Application>Microsoft Macintosh PowerPoint</Application>
  <PresentationFormat>On-screen Show (4:3)</PresentationFormat>
  <Paragraphs>76</Paragraphs>
  <Slides>12</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Poppins</vt:lpstr>
      <vt:lpstr>Raleway</vt:lpstr>
      <vt:lpstr>Raleway Medium</vt:lpstr>
      <vt:lpstr>Office Theme</vt:lpstr>
      <vt:lpstr>NCAR/EOL SOS Field Data Archive and SOS Data Management</vt:lpstr>
      <vt:lpstr>PowerPoint Presentation</vt:lpstr>
      <vt:lpstr>PowerPoint Presentation</vt:lpstr>
      <vt:lpstr>PowerPoint Presentation</vt:lpstr>
      <vt:lpstr>PowerPoint Presentation</vt:lpstr>
      <vt:lpstr>https://www.agci.org/projects/sublimation-of-snow-sos-project/snow-pits</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NCAR/EOL WE-CAN Data Management Update</dc:title>
  <dc:creator>Scot Loehrer</dc:creator>
  <cp:lastModifiedBy>Jessica D. Lundquist</cp:lastModifiedBy>
  <cp:revision>72</cp:revision>
  <dcterms:created xsi:type="dcterms:W3CDTF">2018-11-15T13:11:28Z</dcterms:created>
  <dcterms:modified xsi:type="dcterms:W3CDTF">2023-11-02T02:38:15Z</dcterms:modified>
</cp:coreProperties>
</file>