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8" r:id="rId2"/>
    <p:sldId id="399" r:id="rId3"/>
    <p:sldId id="375" r:id="rId4"/>
    <p:sldId id="390" r:id="rId5"/>
    <p:sldId id="401" r:id="rId6"/>
    <p:sldId id="402" r:id="rId7"/>
    <p:sldId id="409" r:id="rId8"/>
    <p:sldId id="406" r:id="rId9"/>
    <p:sldId id="383" r:id="rId10"/>
    <p:sldId id="384" r:id="rId11"/>
    <p:sldId id="374" r:id="rId12"/>
    <p:sldId id="407" r:id="rId13"/>
    <p:sldId id="393" r:id="rId14"/>
    <p:sldId id="400" r:id="rId15"/>
    <p:sldId id="394" r:id="rId16"/>
    <p:sldId id="395" r:id="rId17"/>
    <p:sldId id="403" r:id="rId18"/>
    <p:sldId id="404" r:id="rId19"/>
    <p:sldId id="379" r:id="rId20"/>
    <p:sldId id="381" r:id="rId21"/>
    <p:sldId id="356" r:id="rId22"/>
    <p:sldId id="410" r:id="rId23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87"/>
    <a:srgbClr val="FFD1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289" autoAdjust="0"/>
    <p:restoredTop sz="70680" autoAdjust="0"/>
  </p:normalViewPr>
  <p:slideViewPr>
    <p:cSldViewPr snapToGrid="0">
      <p:cViewPr varScale="1">
        <p:scale>
          <a:sx n="43" d="100"/>
          <a:sy n="43" d="100"/>
        </p:scale>
        <p:origin x="72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wards, Nathan" userId="6ff039d4-fdc1-4454-b838-8214b5895ae2" providerId="ADAL" clId="{E9363FA4-2B6F-EB4B-857C-C92BF92DBA08}"/>
    <pc:docChg chg="undo custSel addSld delSld modSld sldOrd">
      <pc:chgData name="Edwards, Nathan" userId="6ff039d4-fdc1-4454-b838-8214b5895ae2" providerId="ADAL" clId="{E9363FA4-2B6F-EB4B-857C-C92BF92DBA08}" dt="2022-11-16T17:38:42.216" v="1350" actId="20577"/>
      <pc:docMkLst>
        <pc:docMk/>
      </pc:docMkLst>
      <pc:sldChg chg="modSp ord">
        <pc:chgData name="Edwards, Nathan" userId="6ff039d4-fdc1-4454-b838-8214b5895ae2" providerId="ADAL" clId="{E9363FA4-2B6F-EB4B-857C-C92BF92DBA08}" dt="2022-11-16T17:22:19.213" v="1182" actId="1076"/>
        <pc:sldMkLst>
          <pc:docMk/>
          <pc:sldMk cId="930409687" sldId="356"/>
        </pc:sldMkLst>
        <pc:spChg chg="mod">
          <ac:chgData name="Edwards, Nathan" userId="6ff039d4-fdc1-4454-b838-8214b5895ae2" providerId="ADAL" clId="{E9363FA4-2B6F-EB4B-857C-C92BF92DBA08}" dt="2022-11-16T16:12:25.176" v="627" actId="20577"/>
          <ac:spMkLst>
            <pc:docMk/>
            <pc:sldMk cId="930409687" sldId="356"/>
            <ac:spMk id="3" creationId="{07E14E6F-456D-084B-A62D-D0E06BFB510A}"/>
          </ac:spMkLst>
        </pc:spChg>
      </pc:sldChg>
      <pc:sldChg chg="del">
        <pc:chgData name="Edwards, Nathan" userId="6ff039d4-fdc1-4454-b838-8214b5895ae2" providerId="ADAL" clId="{E9363FA4-2B6F-EB4B-857C-C92BF92DBA08}" dt="2022-11-16T16:13:54.267" v="632" actId="2696"/>
        <pc:sldMkLst>
          <pc:docMk/>
          <pc:sldMk cId="3440161588" sldId="373"/>
        </pc:sldMkLst>
      </pc:sldChg>
      <pc:sldChg chg="addSp delSp modSp ord">
        <pc:chgData name="Edwards, Nathan" userId="6ff039d4-fdc1-4454-b838-8214b5895ae2" providerId="ADAL" clId="{E9363FA4-2B6F-EB4B-857C-C92BF92DBA08}" dt="2022-11-16T17:21:22.661" v="1173" actId="1076"/>
        <pc:sldMkLst>
          <pc:docMk/>
          <pc:sldMk cId="2666612559" sldId="374"/>
        </pc:sldMkLst>
        <pc:spChg chg="del">
          <ac:chgData name="Edwards, Nathan" userId="6ff039d4-fdc1-4454-b838-8214b5895ae2" providerId="ADAL" clId="{E9363FA4-2B6F-EB4B-857C-C92BF92DBA08}" dt="2022-11-16T16:58:40.564" v="741" actId="478"/>
          <ac:spMkLst>
            <pc:docMk/>
            <pc:sldMk cId="2666612559" sldId="374"/>
            <ac:spMk id="2" creationId="{00000000-0000-0000-0000-000000000000}"/>
          </ac:spMkLst>
        </pc:spChg>
        <pc:spChg chg="del">
          <ac:chgData name="Edwards, Nathan" userId="6ff039d4-fdc1-4454-b838-8214b5895ae2" providerId="ADAL" clId="{E9363FA4-2B6F-EB4B-857C-C92BF92DBA08}" dt="2022-11-16T16:58:43.644" v="742" actId="478"/>
          <ac:spMkLst>
            <pc:docMk/>
            <pc:sldMk cId="2666612559" sldId="374"/>
            <ac:spMk id="4" creationId="{00000000-0000-0000-0000-000000000000}"/>
          </ac:spMkLst>
        </pc:spChg>
        <pc:spChg chg="add del mod">
          <ac:chgData name="Edwards, Nathan" userId="6ff039d4-fdc1-4454-b838-8214b5895ae2" providerId="ADAL" clId="{E9363FA4-2B6F-EB4B-857C-C92BF92DBA08}" dt="2022-11-16T16:58:46.766" v="743" actId="478"/>
          <ac:spMkLst>
            <pc:docMk/>
            <pc:sldMk cId="2666612559" sldId="374"/>
            <ac:spMk id="5" creationId="{D8B8496C-DAD5-D947-5D5F-C5DED0FCA950}"/>
          </ac:spMkLst>
        </pc:spChg>
        <pc:picChg chg="mod">
          <ac:chgData name="Edwards, Nathan" userId="6ff039d4-fdc1-4454-b838-8214b5895ae2" providerId="ADAL" clId="{E9363FA4-2B6F-EB4B-857C-C92BF92DBA08}" dt="2022-11-16T16:58:56.747" v="747" actId="14100"/>
          <ac:picMkLst>
            <pc:docMk/>
            <pc:sldMk cId="2666612559" sldId="374"/>
            <ac:picMk id="2050" creationId="{00000000-0000-0000-0000-000000000000}"/>
          </ac:picMkLst>
        </pc:picChg>
      </pc:sldChg>
      <pc:sldChg chg="modSp ord">
        <pc:chgData name="Edwards, Nathan" userId="6ff039d4-fdc1-4454-b838-8214b5895ae2" providerId="ADAL" clId="{E9363FA4-2B6F-EB4B-857C-C92BF92DBA08}" dt="2022-11-16T16:21:07.173" v="645" actId="20577"/>
        <pc:sldMkLst>
          <pc:docMk/>
          <pc:sldMk cId="1273289250" sldId="379"/>
        </pc:sldMkLst>
        <pc:spChg chg="mod">
          <ac:chgData name="Edwards, Nathan" userId="6ff039d4-fdc1-4454-b838-8214b5895ae2" providerId="ADAL" clId="{E9363FA4-2B6F-EB4B-857C-C92BF92DBA08}" dt="2022-11-16T16:21:07.173" v="645" actId="20577"/>
          <ac:spMkLst>
            <pc:docMk/>
            <pc:sldMk cId="1273289250" sldId="379"/>
            <ac:spMk id="5" creationId="{00000000-0000-0000-0000-000000000000}"/>
          </ac:spMkLst>
        </pc:spChg>
      </pc:sldChg>
      <pc:sldChg chg="modSp">
        <pc:chgData name="Edwards, Nathan" userId="6ff039d4-fdc1-4454-b838-8214b5895ae2" providerId="ADAL" clId="{E9363FA4-2B6F-EB4B-857C-C92BF92DBA08}" dt="2022-11-16T17:21:55.500" v="1181" actId="20577"/>
        <pc:sldMkLst>
          <pc:docMk/>
          <pc:sldMk cId="3673509499" sldId="381"/>
        </pc:sldMkLst>
        <pc:spChg chg="mod">
          <ac:chgData name="Edwards, Nathan" userId="6ff039d4-fdc1-4454-b838-8214b5895ae2" providerId="ADAL" clId="{E9363FA4-2B6F-EB4B-857C-C92BF92DBA08}" dt="2022-11-16T17:21:55.500" v="1181" actId="20577"/>
          <ac:spMkLst>
            <pc:docMk/>
            <pc:sldMk cId="3673509499" sldId="381"/>
            <ac:spMk id="3" creationId="{00000000-0000-0000-0000-000000000000}"/>
          </ac:spMkLst>
        </pc:spChg>
      </pc:sldChg>
      <pc:sldChg chg="modSp">
        <pc:chgData name="Edwards, Nathan" userId="6ff039d4-fdc1-4454-b838-8214b5895ae2" providerId="ADAL" clId="{E9363FA4-2B6F-EB4B-857C-C92BF92DBA08}" dt="2022-11-16T14:17:50.366" v="18" actId="20577"/>
        <pc:sldMkLst>
          <pc:docMk/>
          <pc:sldMk cId="1490096894" sldId="383"/>
        </pc:sldMkLst>
        <pc:spChg chg="mod">
          <ac:chgData name="Edwards, Nathan" userId="6ff039d4-fdc1-4454-b838-8214b5895ae2" providerId="ADAL" clId="{E9363FA4-2B6F-EB4B-857C-C92BF92DBA08}" dt="2022-11-16T14:17:50.366" v="18" actId="20577"/>
          <ac:spMkLst>
            <pc:docMk/>
            <pc:sldMk cId="1490096894" sldId="383"/>
            <ac:spMk id="4" creationId="{00000000-0000-0000-0000-000000000000}"/>
          </ac:spMkLst>
        </pc:spChg>
      </pc:sldChg>
      <pc:sldChg chg="modSp ord">
        <pc:chgData name="Edwards, Nathan" userId="6ff039d4-fdc1-4454-b838-8214b5895ae2" providerId="ADAL" clId="{E9363FA4-2B6F-EB4B-857C-C92BF92DBA08}" dt="2022-11-16T17:05:50.531" v="807" actId="25668"/>
        <pc:sldMkLst>
          <pc:docMk/>
          <pc:sldMk cId="555337709" sldId="384"/>
        </pc:sldMkLst>
        <pc:spChg chg="mod">
          <ac:chgData name="Edwards, Nathan" userId="6ff039d4-fdc1-4454-b838-8214b5895ae2" providerId="ADAL" clId="{E9363FA4-2B6F-EB4B-857C-C92BF92DBA08}" dt="2022-11-16T14:23:12.727" v="181" actId="20577"/>
          <ac:spMkLst>
            <pc:docMk/>
            <pc:sldMk cId="555337709" sldId="384"/>
            <ac:spMk id="2" creationId="{00000000-0000-0000-0000-000000000000}"/>
          </ac:spMkLst>
        </pc:spChg>
        <pc:spChg chg="mod">
          <ac:chgData name="Edwards, Nathan" userId="6ff039d4-fdc1-4454-b838-8214b5895ae2" providerId="ADAL" clId="{E9363FA4-2B6F-EB4B-857C-C92BF92DBA08}" dt="2022-11-16T17:05:50.531" v="807" actId="25668"/>
          <ac:spMkLst>
            <pc:docMk/>
            <pc:sldMk cId="555337709" sldId="384"/>
            <ac:spMk id="4" creationId="{00000000-0000-0000-0000-000000000000}"/>
          </ac:spMkLst>
        </pc:spChg>
      </pc:sldChg>
      <pc:sldChg chg="del">
        <pc:chgData name="Edwards, Nathan" userId="6ff039d4-fdc1-4454-b838-8214b5895ae2" providerId="ADAL" clId="{E9363FA4-2B6F-EB4B-857C-C92BF92DBA08}" dt="2022-11-16T16:49:42.994" v="689" actId="2696"/>
        <pc:sldMkLst>
          <pc:docMk/>
          <pc:sldMk cId="4156246293" sldId="385"/>
        </pc:sldMkLst>
      </pc:sldChg>
      <pc:sldChg chg="addSp delSp modSp ord">
        <pc:chgData name="Edwards, Nathan" userId="6ff039d4-fdc1-4454-b838-8214b5895ae2" providerId="ADAL" clId="{E9363FA4-2B6F-EB4B-857C-C92BF92DBA08}" dt="2022-11-16T17:06:34.760" v="809" actId="1076"/>
        <pc:sldMkLst>
          <pc:docMk/>
          <pc:sldMk cId="624333083" sldId="393"/>
        </pc:sldMkLst>
        <pc:spChg chg="del">
          <ac:chgData name="Edwards, Nathan" userId="6ff039d4-fdc1-4454-b838-8214b5895ae2" providerId="ADAL" clId="{E9363FA4-2B6F-EB4B-857C-C92BF92DBA08}" dt="2022-11-16T14:18:08.268" v="19" actId="931"/>
          <ac:spMkLst>
            <pc:docMk/>
            <pc:sldMk cId="624333083" sldId="393"/>
            <ac:spMk id="4" creationId="{00000000-0000-0000-0000-000000000000}"/>
          </ac:spMkLst>
        </pc:spChg>
        <pc:spChg chg="mod">
          <ac:chgData name="Edwards, Nathan" userId="6ff039d4-fdc1-4454-b838-8214b5895ae2" providerId="ADAL" clId="{E9363FA4-2B6F-EB4B-857C-C92BF92DBA08}" dt="2022-11-16T14:18:25.120" v="20" actId="1076"/>
          <ac:spMkLst>
            <pc:docMk/>
            <pc:sldMk cId="624333083" sldId="393"/>
            <ac:spMk id="5" creationId="{00000000-0000-0000-0000-000000000000}"/>
          </ac:spMkLst>
        </pc:spChg>
        <pc:spChg chg="mod">
          <ac:chgData name="Edwards, Nathan" userId="6ff039d4-fdc1-4454-b838-8214b5895ae2" providerId="ADAL" clId="{E9363FA4-2B6F-EB4B-857C-C92BF92DBA08}" dt="2022-11-16T14:20:43.290" v="155" actId="20577"/>
          <ac:spMkLst>
            <pc:docMk/>
            <pc:sldMk cId="624333083" sldId="393"/>
            <ac:spMk id="6" creationId="{00000000-0000-0000-0000-000000000000}"/>
          </ac:spMkLst>
        </pc:spChg>
        <pc:picChg chg="add mod ord">
          <ac:chgData name="Edwards, Nathan" userId="6ff039d4-fdc1-4454-b838-8214b5895ae2" providerId="ADAL" clId="{E9363FA4-2B6F-EB4B-857C-C92BF92DBA08}" dt="2022-11-16T14:18:46.341" v="24" actId="1076"/>
          <ac:picMkLst>
            <pc:docMk/>
            <pc:sldMk cId="624333083" sldId="393"/>
            <ac:picMk id="2" creationId="{799536B0-DC5F-06BA-3FF9-683D35C9249A}"/>
          </ac:picMkLst>
        </pc:picChg>
      </pc:sldChg>
      <pc:sldChg chg="modSp">
        <pc:chgData name="Edwards, Nathan" userId="6ff039d4-fdc1-4454-b838-8214b5895ae2" providerId="ADAL" clId="{E9363FA4-2B6F-EB4B-857C-C92BF92DBA08}" dt="2022-11-16T14:27:22.234" v="401" actId="20577"/>
        <pc:sldMkLst>
          <pc:docMk/>
          <pc:sldMk cId="3322383176" sldId="394"/>
        </pc:sldMkLst>
        <pc:spChg chg="mod">
          <ac:chgData name="Edwards, Nathan" userId="6ff039d4-fdc1-4454-b838-8214b5895ae2" providerId="ADAL" clId="{E9363FA4-2B6F-EB4B-857C-C92BF92DBA08}" dt="2022-11-16T14:27:22.234" v="401" actId="20577"/>
          <ac:spMkLst>
            <pc:docMk/>
            <pc:sldMk cId="3322383176" sldId="394"/>
            <ac:spMk id="5" creationId="{00000000-0000-0000-0000-000000000000}"/>
          </ac:spMkLst>
        </pc:spChg>
        <pc:spChg chg="mod">
          <ac:chgData name="Edwards, Nathan" userId="6ff039d4-fdc1-4454-b838-8214b5895ae2" providerId="ADAL" clId="{E9363FA4-2B6F-EB4B-857C-C92BF92DBA08}" dt="2022-11-16T14:26:48.991" v="373" actId="20577"/>
          <ac:spMkLst>
            <pc:docMk/>
            <pc:sldMk cId="3322383176" sldId="394"/>
            <ac:spMk id="6" creationId="{00000000-0000-0000-0000-000000000000}"/>
          </ac:spMkLst>
        </pc:spChg>
      </pc:sldChg>
      <pc:sldChg chg="modSp">
        <pc:chgData name="Edwards, Nathan" userId="6ff039d4-fdc1-4454-b838-8214b5895ae2" providerId="ADAL" clId="{E9363FA4-2B6F-EB4B-857C-C92BF92DBA08}" dt="2022-11-16T14:27:35.035" v="415" actId="20577"/>
        <pc:sldMkLst>
          <pc:docMk/>
          <pc:sldMk cId="3572097932" sldId="395"/>
        </pc:sldMkLst>
        <pc:spChg chg="mod">
          <ac:chgData name="Edwards, Nathan" userId="6ff039d4-fdc1-4454-b838-8214b5895ae2" providerId="ADAL" clId="{E9363FA4-2B6F-EB4B-857C-C92BF92DBA08}" dt="2022-11-16T14:27:35.035" v="415" actId="20577"/>
          <ac:spMkLst>
            <pc:docMk/>
            <pc:sldMk cId="3572097932" sldId="395"/>
            <ac:spMk id="2" creationId="{00000000-0000-0000-0000-000000000000}"/>
          </ac:spMkLst>
        </pc:spChg>
      </pc:sldChg>
      <pc:sldChg chg="del">
        <pc:chgData name="Edwards, Nathan" userId="6ff039d4-fdc1-4454-b838-8214b5895ae2" providerId="ADAL" clId="{E9363FA4-2B6F-EB4B-857C-C92BF92DBA08}" dt="2022-11-16T17:00:54.931" v="749" actId="2696"/>
        <pc:sldMkLst>
          <pc:docMk/>
          <pc:sldMk cId="3948649568" sldId="396"/>
        </pc:sldMkLst>
      </pc:sldChg>
      <pc:sldChg chg="del">
        <pc:chgData name="Edwards, Nathan" userId="6ff039d4-fdc1-4454-b838-8214b5895ae2" providerId="ADAL" clId="{E9363FA4-2B6F-EB4B-857C-C92BF92DBA08}" dt="2022-11-16T16:13:12.509" v="630" actId="2696"/>
        <pc:sldMkLst>
          <pc:docMk/>
          <pc:sldMk cId="752914587" sldId="397"/>
        </pc:sldMkLst>
      </pc:sldChg>
      <pc:sldChg chg="del">
        <pc:chgData name="Edwards, Nathan" userId="6ff039d4-fdc1-4454-b838-8214b5895ae2" providerId="ADAL" clId="{E9363FA4-2B6F-EB4B-857C-C92BF92DBA08}" dt="2022-11-16T16:13:22.352" v="631" actId="2696"/>
        <pc:sldMkLst>
          <pc:docMk/>
          <pc:sldMk cId="2563270079" sldId="398"/>
        </pc:sldMkLst>
      </pc:sldChg>
      <pc:sldChg chg="modSp">
        <pc:chgData name="Edwards, Nathan" userId="6ff039d4-fdc1-4454-b838-8214b5895ae2" providerId="ADAL" clId="{E9363FA4-2B6F-EB4B-857C-C92BF92DBA08}" dt="2022-11-16T14:27:14.889" v="387" actId="20577"/>
        <pc:sldMkLst>
          <pc:docMk/>
          <pc:sldMk cId="2791132405" sldId="400"/>
        </pc:sldMkLst>
        <pc:spChg chg="mod">
          <ac:chgData name="Edwards, Nathan" userId="6ff039d4-fdc1-4454-b838-8214b5895ae2" providerId="ADAL" clId="{E9363FA4-2B6F-EB4B-857C-C92BF92DBA08}" dt="2022-11-16T14:27:14.889" v="387" actId="20577"/>
          <ac:spMkLst>
            <pc:docMk/>
            <pc:sldMk cId="2791132405" sldId="400"/>
            <ac:spMk id="5" creationId="{00000000-0000-0000-0000-000000000000}"/>
          </ac:spMkLst>
        </pc:spChg>
      </pc:sldChg>
      <pc:sldChg chg="modSp">
        <pc:chgData name="Edwards, Nathan" userId="6ff039d4-fdc1-4454-b838-8214b5895ae2" providerId="ADAL" clId="{E9363FA4-2B6F-EB4B-857C-C92BF92DBA08}" dt="2022-11-16T17:03:23.297" v="766" actId="20577"/>
        <pc:sldMkLst>
          <pc:docMk/>
          <pc:sldMk cId="1412075699" sldId="401"/>
        </pc:sldMkLst>
        <pc:spChg chg="mod">
          <ac:chgData name="Edwards, Nathan" userId="6ff039d4-fdc1-4454-b838-8214b5895ae2" providerId="ADAL" clId="{E9363FA4-2B6F-EB4B-857C-C92BF92DBA08}" dt="2022-11-16T17:03:05.526" v="753" actId="27636"/>
          <ac:spMkLst>
            <pc:docMk/>
            <pc:sldMk cId="1412075699" sldId="401"/>
            <ac:spMk id="3" creationId="{292319DA-6C94-6129-14FC-10F6141D5868}"/>
          </ac:spMkLst>
        </pc:spChg>
        <pc:spChg chg="mod">
          <ac:chgData name="Edwards, Nathan" userId="6ff039d4-fdc1-4454-b838-8214b5895ae2" providerId="ADAL" clId="{E9363FA4-2B6F-EB4B-857C-C92BF92DBA08}" dt="2022-11-16T17:03:05.520" v="752" actId="27636"/>
          <ac:spMkLst>
            <pc:docMk/>
            <pc:sldMk cId="1412075699" sldId="401"/>
            <ac:spMk id="4" creationId="{00B2ED65-C73C-AFDF-7A8F-A0CCAE799080}"/>
          </ac:spMkLst>
        </pc:spChg>
        <pc:spChg chg="mod">
          <ac:chgData name="Edwards, Nathan" userId="6ff039d4-fdc1-4454-b838-8214b5895ae2" providerId="ADAL" clId="{E9363FA4-2B6F-EB4B-857C-C92BF92DBA08}" dt="2022-11-16T17:03:23.297" v="766" actId="20577"/>
          <ac:spMkLst>
            <pc:docMk/>
            <pc:sldMk cId="1412075699" sldId="401"/>
            <ac:spMk id="9" creationId="{B5DEC3E7-41EC-615A-BD4A-0EFEAE5E024E}"/>
          </ac:spMkLst>
        </pc:spChg>
      </pc:sldChg>
      <pc:sldChg chg="add del">
        <pc:chgData name="Edwards, Nathan" userId="6ff039d4-fdc1-4454-b838-8214b5895ae2" providerId="ADAL" clId="{E9363FA4-2B6F-EB4B-857C-C92BF92DBA08}" dt="2022-11-16T14:22:47.802" v="158" actId="2696"/>
        <pc:sldMkLst>
          <pc:docMk/>
          <pc:sldMk cId="1476912355" sldId="403"/>
        </pc:sldMkLst>
      </pc:sldChg>
      <pc:sldChg chg="addSp delSp modSp new mod ord modClrScheme chgLayout">
        <pc:chgData name="Edwards, Nathan" userId="6ff039d4-fdc1-4454-b838-8214b5895ae2" providerId="ADAL" clId="{E9363FA4-2B6F-EB4B-857C-C92BF92DBA08}" dt="2022-11-16T14:34:18.785" v="457" actId="1076"/>
        <pc:sldMkLst>
          <pc:docMk/>
          <pc:sldMk cId="2819493712" sldId="403"/>
        </pc:sldMkLst>
        <pc:spChg chg="mod ord">
          <ac:chgData name="Edwards, Nathan" userId="6ff039d4-fdc1-4454-b838-8214b5895ae2" providerId="ADAL" clId="{E9363FA4-2B6F-EB4B-857C-C92BF92DBA08}" dt="2022-11-16T14:33:27.184" v="450" actId="700"/>
          <ac:spMkLst>
            <pc:docMk/>
            <pc:sldMk cId="2819493712" sldId="403"/>
            <ac:spMk id="2" creationId="{06AD70C5-5B61-0A34-DDAD-1650739FBD5B}"/>
          </ac:spMkLst>
        </pc:spChg>
        <pc:spChg chg="del">
          <ac:chgData name="Edwards, Nathan" userId="6ff039d4-fdc1-4454-b838-8214b5895ae2" providerId="ADAL" clId="{E9363FA4-2B6F-EB4B-857C-C92BF92DBA08}" dt="2022-11-16T14:33:27.184" v="450" actId="700"/>
          <ac:spMkLst>
            <pc:docMk/>
            <pc:sldMk cId="2819493712" sldId="403"/>
            <ac:spMk id="3" creationId="{7BC3419E-A6E7-C76B-F070-B39531A4FD3F}"/>
          </ac:spMkLst>
        </pc:spChg>
        <pc:spChg chg="del">
          <ac:chgData name="Edwards, Nathan" userId="6ff039d4-fdc1-4454-b838-8214b5895ae2" providerId="ADAL" clId="{E9363FA4-2B6F-EB4B-857C-C92BF92DBA08}" dt="2022-11-16T14:33:27.184" v="450" actId="700"/>
          <ac:spMkLst>
            <pc:docMk/>
            <pc:sldMk cId="2819493712" sldId="403"/>
            <ac:spMk id="4" creationId="{DA7319C2-286C-5684-4830-25B29307FDE0}"/>
          </ac:spMkLst>
        </pc:spChg>
        <pc:picChg chg="add mod">
          <ac:chgData name="Edwards, Nathan" userId="6ff039d4-fdc1-4454-b838-8214b5895ae2" providerId="ADAL" clId="{E9363FA4-2B6F-EB4B-857C-C92BF92DBA08}" dt="2022-11-16T14:33:44.583" v="453" actId="14100"/>
          <ac:picMkLst>
            <pc:docMk/>
            <pc:sldMk cId="2819493712" sldId="403"/>
            <ac:picMk id="5" creationId="{77D62A73-0E02-589D-E5B7-322989FE856F}"/>
          </ac:picMkLst>
        </pc:picChg>
        <pc:picChg chg="add mod">
          <ac:chgData name="Edwards, Nathan" userId="6ff039d4-fdc1-4454-b838-8214b5895ae2" providerId="ADAL" clId="{E9363FA4-2B6F-EB4B-857C-C92BF92DBA08}" dt="2022-11-16T14:34:18.785" v="457" actId="1076"/>
          <ac:picMkLst>
            <pc:docMk/>
            <pc:sldMk cId="2819493712" sldId="403"/>
            <ac:picMk id="6" creationId="{8748B7FD-5525-F60C-B7F6-D95D9B68B40F}"/>
          </ac:picMkLst>
        </pc:picChg>
      </pc:sldChg>
      <pc:sldChg chg="addSp delSp modSp new mod modClrScheme chgLayout">
        <pc:chgData name="Edwards, Nathan" userId="6ff039d4-fdc1-4454-b838-8214b5895ae2" providerId="ADAL" clId="{E9363FA4-2B6F-EB4B-857C-C92BF92DBA08}" dt="2022-11-16T16:10:35.260" v="500" actId="1076"/>
        <pc:sldMkLst>
          <pc:docMk/>
          <pc:sldMk cId="118456963" sldId="404"/>
        </pc:sldMkLst>
        <pc:spChg chg="mod ord">
          <ac:chgData name="Edwards, Nathan" userId="6ff039d4-fdc1-4454-b838-8214b5895ae2" providerId="ADAL" clId="{E9363FA4-2B6F-EB4B-857C-C92BF92DBA08}" dt="2022-11-16T16:09:17.859" v="497" actId="700"/>
          <ac:spMkLst>
            <pc:docMk/>
            <pc:sldMk cId="118456963" sldId="404"/>
            <ac:spMk id="2" creationId="{F15BCAA1-476F-5E75-6E7B-1C30CD6DFFD5}"/>
          </ac:spMkLst>
        </pc:spChg>
        <pc:spChg chg="del">
          <ac:chgData name="Edwards, Nathan" userId="6ff039d4-fdc1-4454-b838-8214b5895ae2" providerId="ADAL" clId="{E9363FA4-2B6F-EB4B-857C-C92BF92DBA08}" dt="2022-11-16T16:09:17.859" v="497" actId="700"/>
          <ac:spMkLst>
            <pc:docMk/>
            <pc:sldMk cId="118456963" sldId="404"/>
            <ac:spMk id="3" creationId="{435BCF57-DEA7-D118-501E-75F065D8EA2C}"/>
          </ac:spMkLst>
        </pc:spChg>
        <pc:spChg chg="del">
          <ac:chgData name="Edwards, Nathan" userId="6ff039d4-fdc1-4454-b838-8214b5895ae2" providerId="ADAL" clId="{E9363FA4-2B6F-EB4B-857C-C92BF92DBA08}" dt="2022-11-16T16:09:17.859" v="497" actId="700"/>
          <ac:spMkLst>
            <pc:docMk/>
            <pc:sldMk cId="118456963" sldId="404"/>
            <ac:spMk id="4" creationId="{6A5387EE-1A67-3F8B-1D9E-7DA2454684EB}"/>
          </ac:spMkLst>
        </pc:spChg>
        <pc:picChg chg="add mod">
          <ac:chgData name="Edwards, Nathan" userId="6ff039d4-fdc1-4454-b838-8214b5895ae2" providerId="ADAL" clId="{E9363FA4-2B6F-EB4B-857C-C92BF92DBA08}" dt="2022-11-16T16:10:35.260" v="500" actId="1076"/>
          <ac:picMkLst>
            <pc:docMk/>
            <pc:sldMk cId="118456963" sldId="404"/>
            <ac:picMk id="7" creationId="{7988B3B3-6E7D-7ADA-2715-CB1DDD768B54}"/>
          </ac:picMkLst>
        </pc:picChg>
      </pc:sldChg>
      <pc:sldChg chg="new del">
        <pc:chgData name="Edwards, Nathan" userId="6ff039d4-fdc1-4454-b838-8214b5895ae2" providerId="ADAL" clId="{E9363FA4-2B6F-EB4B-857C-C92BF92DBA08}" dt="2022-11-16T17:01:07.407" v="750" actId="2696"/>
        <pc:sldMkLst>
          <pc:docMk/>
          <pc:sldMk cId="970714519" sldId="405"/>
        </pc:sldMkLst>
      </pc:sldChg>
      <pc:sldChg chg="addSp delSp modSp new mod ord modClrScheme chgLayout">
        <pc:chgData name="Edwards, Nathan" userId="6ff039d4-fdc1-4454-b838-8214b5895ae2" providerId="ADAL" clId="{E9363FA4-2B6F-EB4B-857C-C92BF92DBA08}" dt="2022-11-16T16:47:30.059" v="688" actId="1076"/>
        <pc:sldMkLst>
          <pc:docMk/>
          <pc:sldMk cId="4239237985" sldId="406"/>
        </pc:sldMkLst>
        <pc:spChg chg="del mod ord">
          <ac:chgData name="Edwards, Nathan" userId="6ff039d4-fdc1-4454-b838-8214b5895ae2" providerId="ADAL" clId="{E9363FA4-2B6F-EB4B-857C-C92BF92DBA08}" dt="2022-11-16T16:47:19.750" v="685" actId="478"/>
          <ac:spMkLst>
            <pc:docMk/>
            <pc:sldMk cId="4239237985" sldId="406"/>
            <ac:spMk id="2" creationId="{1C79A106-85E1-53A8-878B-1BD8BFB1E941}"/>
          </ac:spMkLst>
        </pc:spChg>
        <pc:spChg chg="del">
          <ac:chgData name="Edwards, Nathan" userId="6ff039d4-fdc1-4454-b838-8214b5895ae2" providerId="ADAL" clId="{E9363FA4-2B6F-EB4B-857C-C92BF92DBA08}" dt="2022-11-16T16:43:41.710" v="681" actId="700"/>
          <ac:spMkLst>
            <pc:docMk/>
            <pc:sldMk cId="4239237985" sldId="406"/>
            <ac:spMk id="3" creationId="{A95D9D5A-CB09-C7F5-2AA3-03AF54E865A2}"/>
          </ac:spMkLst>
        </pc:spChg>
        <pc:spChg chg="del">
          <ac:chgData name="Edwards, Nathan" userId="6ff039d4-fdc1-4454-b838-8214b5895ae2" providerId="ADAL" clId="{E9363FA4-2B6F-EB4B-857C-C92BF92DBA08}" dt="2022-11-16T16:43:41.710" v="681" actId="700"/>
          <ac:spMkLst>
            <pc:docMk/>
            <pc:sldMk cId="4239237985" sldId="406"/>
            <ac:spMk id="4" creationId="{DF909C16-773C-4E87-12DD-646BB9A6AB4E}"/>
          </ac:spMkLst>
        </pc:spChg>
        <pc:picChg chg="add mod">
          <ac:chgData name="Edwards, Nathan" userId="6ff039d4-fdc1-4454-b838-8214b5895ae2" providerId="ADAL" clId="{E9363FA4-2B6F-EB4B-857C-C92BF92DBA08}" dt="2022-11-16T16:47:30.059" v="688" actId="1076"/>
          <ac:picMkLst>
            <pc:docMk/>
            <pc:sldMk cId="4239237985" sldId="406"/>
            <ac:picMk id="5" creationId="{B04D5477-EDF0-2545-79B6-F0EBBEB9CA2A}"/>
          </ac:picMkLst>
        </pc:picChg>
      </pc:sldChg>
      <pc:sldChg chg="modSp add">
        <pc:chgData name="Edwards, Nathan" userId="6ff039d4-fdc1-4454-b838-8214b5895ae2" providerId="ADAL" clId="{E9363FA4-2B6F-EB4B-857C-C92BF92DBA08}" dt="2022-11-16T17:07:09.910" v="843" actId="20577"/>
        <pc:sldMkLst>
          <pc:docMk/>
          <pc:sldMk cId="3409120667" sldId="407"/>
        </pc:sldMkLst>
        <pc:spChg chg="mod">
          <ac:chgData name="Edwards, Nathan" userId="6ff039d4-fdc1-4454-b838-8214b5895ae2" providerId="ADAL" clId="{E9363FA4-2B6F-EB4B-857C-C92BF92DBA08}" dt="2022-11-16T17:07:09.910" v="843" actId="20577"/>
          <ac:spMkLst>
            <pc:docMk/>
            <pc:sldMk cId="3409120667" sldId="407"/>
            <ac:spMk id="5" creationId="{00000000-0000-0000-0000-000000000000}"/>
          </ac:spMkLst>
        </pc:spChg>
      </pc:sldChg>
      <pc:sldChg chg="add del">
        <pc:chgData name="Edwards, Nathan" userId="6ff039d4-fdc1-4454-b838-8214b5895ae2" providerId="ADAL" clId="{E9363FA4-2B6F-EB4B-857C-C92BF92DBA08}" dt="2022-11-16T17:20:14.355" v="1171" actId="21"/>
        <pc:sldMkLst>
          <pc:docMk/>
          <pc:sldMk cId="3814422767" sldId="408"/>
        </pc:sldMkLst>
      </pc:sldChg>
      <pc:sldChg chg="addSp modSp new mod ord modClrScheme chgLayout">
        <pc:chgData name="Edwards, Nathan" userId="6ff039d4-fdc1-4454-b838-8214b5895ae2" providerId="ADAL" clId="{E9363FA4-2B6F-EB4B-857C-C92BF92DBA08}" dt="2022-11-16T17:17:35.248" v="1170" actId="20577"/>
        <pc:sldMkLst>
          <pc:docMk/>
          <pc:sldMk cId="2138158125" sldId="409"/>
        </pc:sldMkLst>
        <pc:spChg chg="mod ord">
          <ac:chgData name="Edwards, Nathan" userId="6ff039d4-fdc1-4454-b838-8214b5895ae2" providerId="ADAL" clId="{E9363FA4-2B6F-EB4B-857C-C92BF92DBA08}" dt="2022-11-16T17:11:24.993" v="862" actId="20577"/>
          <ac:spMkLst>
            <pc:docMk/>
            <pc:sldMk cId="2138158125" sldId="409"/>
            <ac:spMk id="2" creationId="{293F0A8F-D679-1796-1759-4FADB67E29F3}"/>
          </ac:spMkLst>
        </pc:spChg>
        <pc:spChg chg="add mod ord">
          <ac:chgData name="Edwards, Nathan" userId="6ff039d4-fdc1-4454-b838-8214b5895ae2" providerId="ADAL" clId="{E9363FA4-2B6F-EB4B-857C-C92BF92DBA08}" dt="2022-11-16T17:17:35.248" v="1170" actId="20577"/>
          <ac:spMkLst>
            <pc:docMk/>
            <pc:sldMk cId="2138158125" sldId="409"/>
            <ac:spMk id="3" creationId="{562558D2-7BF1-5757-424B-176EDED8EB5D}"/>
          </ac:spMkLst>
        </pc:spChg>
      </pc:sldChg>
      <pc:sldChg chg="addSp delSp modSp new mod ord modClrScheme chgLayout">
        <pc:chgData name="Edwards, Nathan" userId="6ff039d4-fdc1-4454-b838-8214b5895ae2" providerId="ADAL" clId="{E9363FA4-2B6F-EB4B-857C-C92BF92DBA08}" dt="2022-11-16T17:38:42.216" v="1350" actId="20577"/>
        <pc:sldMkLst>
          <pc:docMk/>
          <pc:sldMk cId="785875169" sldId="410"/>
        </pc:sldMkLst>
        <pc:spChg chg="mod ord">
          <ac:chgData name="Edwards, Nathan" userId="6ff039d4-fdc1-4454-b838-8214b5895ae2" providerId="ADAL" clId="{E9363FA4-2B6F-EB4B-857C-C92BF92DBA08}" dt="2022-11-16T17:33:36.101" v="1245" actId="1076"/>
          <ac:spMkLst>
            <pc:docMk/>
            <pc:sldMk cId="785875169" sldId="410"/>
            <ac:spMk id="2" creationId="{FE8C4A0B-212D-F293-2E47-31678E220FE0}"/>
          </ac:spMkLst>
        </pc:spChg>
        <pc:spChg chg="del">
          <ac:chgData name="Edwards, Nathan" userId="6ff039d4-fdc1-4454-b838-8214b5895ae2" providerId="ADAL" clId="{E9363FA4-2B6F-EB4B-857C-C92BF92DBA08}" dt="2022-11-16T17:30:42.741" v="1185" actId="700"/>
          <ac:spMkLst>
            <pc:docMk/>
            <pc:sldMk cId="785875169" sldId="410"/>
            <ac:spMk id="3" creationId="{ED6B4B03-4C94-3FE6-C9A5-0443362E7AF4}"/>
          </ac:spMkLst>
        </pc:spChg>
        <pc:spChg chg="del">
          <ac:chgData name="Edwards, Nathan" userId="6ff039d4-fdc1-4454-b838-8214b5895ae2" providerId="ADAL" clId="{E9363FA4-2B6F-EB4B-857C-C92BF92DBA08}" dt="2022-11-16T17:30:42.741" v="1185" actId="700"/>
          <ac:spMkLst>
            <pc:docMk/>
            <pc:sldMk cId="785875169" sldId="410"/>
            <ac:spMk id="4" creationId="{FB15F1A3-26F1-EF4F-35CB-46F77066E6B5}"/>
          </ac:spMkLst>
        </pc:spChg>
        <pc:spChg chg="del">
          <ac:chgData name="Edwards, Nathan" userId="6ff039d4-fdc1-4454-b838-8214b5895ae2" providerId="ADAL" clId="{E9363FA4-2B6F-EB4B-857C-C92BF92DBA08}" dt="2022-11-16T17:30:42.741" v="1185" actId="700"/>
          <ac:spMkLst>
            <pc:docMk/>
            <pc:sldMk cId="785875169" sldId="410"/>
            <ac:spMk id="5" creationId="{F02C8AB0-72A3-0C0E-8FC5-6F8945DADC08}"/>
          </ac:spMkLst>
        </pc:spChg>
        <pc:spChg chg="del mod ord">
          <ac:chgData name="Edwards, Nathan" userId="6ff039d4-fdc1-4454-b838-8214b5895ae2" providerId="ADAL" clId="{E9363FA4-2B6F-EB4B-857C-C92BF92DBA08}" dt="2022-11-16T17:30:58.190" v="1187" actId="700"/>
          <ac:spMkLst>
            <pc:docMk/>
            <pc:sldMk cId="785875169" sldId="410"/>
            <ac:spMk id="6" creationId="{1973F76D-6D59-A171-7C55-1765E692843A}"/>
          </ac:spMkLst>
        </pc:spChg>
        <pc:spChg chg="add mod ord">
          <ac:chgData name="Edwards, Nathan" userId="6ff039d4-fdc1-4454-b838-8214b5895ae2" providerId="ADAL" clId="{E9363FA4-2B6F-EB4B-857C-C92BF92DBA08}" dt="2022-11-16T17:38:16.504" v="1336" actId="20577"/>
          <ac:spMkLst>
            <pc:docMk/>
            <pc:sldMk cId="785875169" sldId="410"/>
            <ac:spMk id="7" creationId="{25F5004E-483B-C8ED-F57F-DC85E175B7BA}"/>
          </ac:spMkLst>
        </pc:spChg>
        <pc:spChg chg="add mod ord">
          <ac:chgData name="Edwards, Nathan" userId="6ff039d4-fdc1-4454-b838-8214b5895ae2" providerId="ADAL" clId="{E9363FA4-2B6F-EB4B-857C-C92BF92DBA08}" dt="2022-11-16T17:38:42.216" v="1350" actId="20577"/>
          <ac:spMkLst>
            <pc:docMk/>
            <pc:sldMk cId="785875169" sldId="410"/>
            <ac:spMk id="8" creationId="{E7A9CDB4-07B9-4194-9343-0AB002B1D034}"/>
          </ac:spMkLst>
        </pc:spChg>
        <pc:picChg chg="add mod">
          <ac:chgData name="Edwards, Nathan" userId="6ff039d4-fdc1-4454-b838-8214b5895ae2" providerId="ADAL" clId="{E9363FA4-2B6F-EB4B-857C-C92BF92DBA08}" dt="2022-11-16T17:34:45.067" v="1248" actId="14100"/>
          <ac:picMkLst>
            <pc:docMk/>
            <pc:sldMk cId="785875169" sldId="410"/>
            <ac:picMk id="11" creationId="{3D22B897-6A47-794C-437C-C4C8D5C57FB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F26E9750-DF92-47F3-A0B3-FB8AFBFB7567}" type="datetimeFigureOut">
              <a:rPr lang="en-US" smtClean="0"/>
              <a:t>11/16/22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F74C28D3-CD96-4E45-B07C-A8446D1DA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87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 your cell phones out </a:t>
            </a:r>
            <a:r>
              <a:rPr lang="en-US" dirty="0" err="1"/>
              <a:t>andChecked</a:t>
            </a:r>
            <a:r>
              <a:rPr lang="en-US" baseline="0" dirty="0"/>
              <a:t> the weather today?</a:t>
            </a:r>
          </a:p>
          <a:p>
            <a:r>
              <a:rPr lang="en-US" baseline="0" dirty="0"/>
              <a:t>(bonus points for Mesonet)</a:t>
            </a:r>
          </a:p>
          <a:p>
            <a:endParaRPr lang="en-US" dirty="0"/>
          </a:p>
          <a:p>
            <a:r>
              <a:rPr lang="en-US" dirty="0"/>
              <a:t>Family</a:t>
            </a:r>
            <a:r>
              <a:rPr lang="en-US" baseline="0" dirty="0"/>
              <a:t> whose livelihood is impacted by weather?</a:t>
            </a:r>
          </a:p>
          <a:p>
            <a:endParaRPr lang="en-US" baseline="0" dirty="0"/>
          </a:p>
          <a:p>
            <a:r>
              <a:rPr lang="en-US" baseline="0" dirty="0"/>
              <a:t>Ex: planting, spraying, nitrogen application, grain storage, transportation to processors, transportation to distributors, transportation to end users.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C28D3-CD96-4E45-B07C-A8446D1DA0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65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Several</a:t>
            </a:r>
            <a:r>
              <a:rPr lang="en-US" baseline="0" dirty="0"/>
              <a:t> years</a:t>
            </a:r>
          </a:p>
          <a:p>
            <a:r>
              <a:rPr lang="en-US" baseline="0" dirty="0"/>
              <a:t>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C28D3-CD96-4E45-B07C-A8446D1DA0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7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22</a:t>
            </a:r>
          </a:p>
          <a:p>
            <a:r>
              <a:rPr lang="en-US" dirty="0"/>
              <a:t>First</a:t>
            </a:r>
            <a:r>
              <a:rPr lang="en-US" baseline="0" dirty="0"/>
              <a:t> one in 2020 which served as a prototype for the 540 stations in UMRB (150+ SD), USACE</a:t>
            </a:r>
          </a:p>
          <a:p>
            <a:r>
              <a:rPr lang="en-US" baseline="0" dirty="0"/>
              <a:t>By 2027, every acre within 20 miles</a:t>
            </a:r>
          </a:p>
          <a:p>
            <a:r>
              <a:rPr lang="en-US" baseline="0" dirty="0"/>
              <a:t>1,000,000</a:t>
            </a:r>
          </a:p>
          <a:p>
            <a:r>
              <a:rPr lang="en-US" baseline="0" dirty="0"/>
              <a:t>“total water”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C28D3-CD96-4E45-B07C-A8446D1DA0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49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Volunteers to host a</a:t>
            </a:r>
          </a:p>
          <a:p>
            <a:endParaRPr lang="en-US" dirty="0"/>
          </a:p>
          <a:p>
            <a:r>
              <a:rPr lang="en-US" dirty="0"/>
              <a:t>On our website</a:t>
            </a:r>
            <a:r>
              <a:rPr lang="en-US" baseline="0" dirty="0"/>
              <a:t> under “Hosting”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C28D3-CD96-4E45-B07C-A8446D1DA0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33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C28D3-CD96-4E45-B07C-A8446D1DA09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8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548245"/>
            <a:ext cx="10515600" cy="2240280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>
            <a:normAutofit/>
          </a:bodyPr>
          <a:lstStyle>
            <a:lvl1pPr marL="0" indent="0" algn="ctr">
              <a:buNone/>
              <a:defRPr sz="2800" b="1" cap="all" spc="50" baseline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829385"/>
            <a:ext cx="2266682" cy="723815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9527177" y="6183868"/>
            <a:ext cx="2360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D100"/>
                </a:solidFill>
                <a:latin typeface="Rockwell" panose="02060603020205020403" pitchFamily="18" charset="0"/>
              </a:rPr>
              <a:t>mesonet.sdstate.edu</a:t>
            </a:r>
          </a:p>
        </p:txBody>
      </p:sp>
    </p:spTree>
    <p:extLst>
      <p:ext uri="{BB962C8B-B14F-4D97-AF65-F5344CB8AC3E}">
        <p14:creationId xmlns:p14="http://schemas.microsoft.com/office/powerpoint/2010/main" val="498773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2813" y="1683327"/>
            <a:ext cx="3125787" cy="287726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0"/>
            <a:ext cx="8101584" cy="6857999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>
            <a:normAutofit/>
          </a:bodyPr>
          <a:lstStyle>
            <a:lvl1pPr marL="0" indent="0">
              <a:spcBef>
                <a:spcPts val="800"/>
              </a:spcBef>
              <a:buNone/>
              <a:defRPr sz="2400" b="1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584" y="6203375"/>
            <a:ext cx="2266682" cy="72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0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3999" y="6601556"/>
            <a:ext cx="6491381" cy="228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87908" y="6601556"/>
            <a:ext cx="1534064" cy="228600"/>
          </a:xfrm>
          <a:prstGeom prst="rect">
            <a:avLst/>
          </a:prstGeom>
        </p:spPr>
        <p:txBody>
          <a:bodyPr/>
          <a:lstStyle/>
          <a:p>
            <a:fld id="{BD2192C7-266E-4842-B655-C1510580F7A9}" type="datetimeFigureOut">
              <a:rPr lang="en-US" smtClean="0"/>
              <a:t>11/16/22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</p:spPr>
        <p:txBody>
          <a:bodyPr/>
          <a:lstStyle/>
          <a:p>
            <a:fld id="{1BA69DBD-6F99-4699-87CC-ED1FAFEFE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8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57200"/>
            <a:ext cx="1943100" cy="57197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457200"/>
            <a:ext cx="7048500" cy="5719762"/>
          </a:xfrm>
        </p:spPr>
        <p:txBody>
          <a:bodyPr vert="eaVert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3999" y="6601556"/>
            <a:ext cx="6491381" cy="228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87908" y="6601556"/>
            <a:ext cx="1534064" cy="228600"/>
          </a:xfrm>
          <a:prstGeom prst="rect">
            <a:avLst/>
          </a:prstGeom>
        </p:spPr>
        <p:txBody>
          <a:bodyPr/>
          <a:lstStyle/>
          <a:p>
            <a:fld id="{BD2192C7-266E-4842-B655-C1510580F7A9}" type="datetimeFigureOut">
              <a:rPr lang="en-US" smtClean="0"/>
              <a:t>11/16/22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</p:spPr>
        <p:txBody>
          <a:bodyPr/>
          <a:lstStyle/>
          <a:p>
            <a:fld id="{1BA69DBD-6F99-4699-87CC-ED1FAFEFE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80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b="1" cap="all" spc="50" baseline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31" y="6156305"/>
            <a:ext cx="2266682" cy="723815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9831977" y="6488668"/>
            <a:ext cx="2360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>
                <a:solidFill>
                  <a:srgbClr val="FFD100"/>
                </a:solidFill>
                <a:latin typeface="Rockwell" panose="02060603020205020403" pitchFamily="18" charset="0"/>
              </a:rPr>
              <a:t>mesonet.sdstate.edu</a:t>
            </a:r>
          </a:p>
        </p:txBody>
      </p:sp>
    </p:spTree>
    <p:extLst>
      <p:ext uri="{BB962C8B-B14F-4D97-AF65-F5344CB8AC3E}">
        <p14:creationId xmlns:p14="http://schemas.microsoft.com/office/powerpoint/2010/main" val="2676663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3999" y="6601556"/>
            <a:ext cx="6491381" cy="228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87908" y="6601556"/>
            <a:ext cx="1534064" cy="228600"/>
          </a:xfrm>
          <a:prstGeom prst="rect">
            <a:avLst/>
          </a:prstGeom>
        </p:spPr>
        <p:txBody>
          <a:bodyPr/>
          <a:lstStyle/>
          <a:p>
            <a:fld id="{BD2192C7-266E-4842-B655-C1510580F7A9}" type="datetimeFigureOut">
              <a:rPr lang="en-US" smtClean="0"/>
              <a:t>11/16/22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</p:spPr>
        <p:txBody>
          <a:bodyPr/>
          <a:lstStyle/>
          <a:p>
            <a:fld id="{1BA69DBD-6F99-4699-87CC-ED1FAFEFE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20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483427"/>
            <a:ext cx="10515600" cy="27432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5025" y="5257800"/>
            <a:ext cx="105156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400" b="1" strike="noStrike" cap="all" spc="50" baseline="0">
                <a:solidFill>
                  <a:schemeClr val="bg1"/>
                </a:solidFill>
                <a:effectLst/>
              </a:defRPr>
            </a:lvl1pPr>
            <a:lvl2pPr marL="365760" indent="0" algn="ctr">
              <a:buNone/>
              <a:defRPr sz="2000" cap="all" spc="50" baseline="0">
                <a:solidFill>
                  <a:schemeClr val="bg1"/>
                </a:solidFill>
              </a:defRPr>
            </a:lvl2pPr>
            <a:lvl3pPr algn="ctr">
              <a:defRPr sz="2000" cap="all" spc="50" baseline="0">
                <a:solidFill>
                  <a:schemeClr val="bg1"/>
                </a:solidFill>
              </a:defRPr>
            </a:lvl3pPr>
            <a:lvl4pPr algn="ctr">
              <a:defRPr sz="2000" cap="all" spc="50" baseline="0">
                <a:solidFill>
                  <a:schemeClr val="bg1"/>
                </a:solidFill>
              </a:defRPr>
            </a:lvl4pPr>
            <a:lvl5pPr algn="ctr">
              <a:defRPr sz="2000" cap="all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4" y="5860558"/>
            <a:ext cx="2266682" cy="723815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9527177" y="6183868"/>
            <a:ext cx="2360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D100"/>
                </a:solidFill>
                <a:latin typeface="Rockwell" panose="02060603020205020403" pitchFamily="18" charset="0"/>
              </a:rPr>
              <a:t>mesonet.sdstate.edu</a:t>
            </a:r>
          </a:p>
        </p:txBody>
      </p:sp>
    </p:spTree>
    <p:extLst>
      <p:ext uri="{BB962C8B-B14F-4D97-AF65-F5344CB8AC3E}">
        <p14:creationId xmlns:p14="http://schemas.microsoft.com/office/powerpoint/2010/main" val="3230669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68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7048" y="2481943"/>
            <a:ext cx="4498848" cy="3690257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733162"/>
            <a:ext cx="4498848" cy="68580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81943"/>
            <a:ext cx="4498848" cy="3690257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80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3999" y="6601556"/>
            <a:ext cx="6491381" cy="228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187908" y="6601556"/>
            <a:ext cx="1534064" cy="228600"/>
          </a:xfrm>
          <a:prstGeom prst="rect">
            <a:avLst/>
          </a:prstGeom>
        </p:spPr>
        <p:txBody>
          <a:bodyPr/>
          <a:lstStyle/>
          <a:p>
            <a:fld id="{BD2192C7-266E-4842-B655-C1510580F7A9}" type="datetimeFigureOut">
              <a:rPr lang="en-US" smtClean="0"/>
              <a:t>11/16/22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</p:spPr>
        <p:txBody>
          <a:bodyPr/>
          <a:lstStyle/>
          <a:p>
            <a:fld id="{1BA69DBD-6F99-4699-87CC-ED1FAFEFE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31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452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812" y="1672934"/>
            <a:ext cx="3506788" cy="288036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352" y="457200"/>
            <a:ext cx="7242111" cy="5715000"/>
          </a:xfrm>
        </p:spPr>
        <p:txBody>
          <a:bodyPr>
            <a:normAutofit/>
          </a:bodyPr>
          <a:lstStyle>
            <a:lvl1pPr>
              <a:defRPr sz="28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51812" y="4590288"/>
            <a:ext cx="3514564" cy="1581912"/>
          </a:xfrm>
        </p:spPr>
        <p:txBody>
          <a:bodyPr>
            <a:normAutofit/>
          </a:bodyPr>
          <a:lstStyle>
            <a:lvl1pPr marL="0" indent="0">
              <a:spcBef>
                <a:spcPts val="800"/>
              </a:spcBef>
              <a:buNone/>
              <a:defRPr sz="24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582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286500"/>
            <a:ext cx="12192000" cy="5715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909" y="6210342"/>
            <a:ext cx="2266682" cy="723815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9831977" y="6488668"/>
            <a:ext cx="2360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D100"/>
                </a:solidFill>
                <a:latin typeface="Rockwell" panose="02060603020205020403" pitchFamily="18" charset="0"/>
              </a:rPr>
              <a:t>mesonet.sdstate.edu</a:t>
            </a:r>
          </a:p>
        </p:txBody>
      </p:sp>
    </p:spTree>
    <p:extLst>
      <p:ext uri="{BB962C8B-B14F-4D97-AF65-F5344CB8AC3E}">
        <p14:creationId xmlns:p14="http://schemas.microsoft.com/office/powerpoint/2010/main" val="249297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50000"/>
        <a:buFont typeface="Wingdings" panose="05000000000000000000" pitchFamily="2" charset="2"/>
        <a:buChar char="q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mesonet.sdstate.edu" TargetMode="Externa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080579" y="837650"/>
            <a:ext cx="7703634" cy="2240280"/>
          </a:xfrm>
        </p:spPr>
        <p:txBody>
          <a:bodyPr/>
          <a:lstStyle/>
          <a:p>
            <a:r>
              <a:rPr lang="en-US" b="0" dirty="0"/>
              <a:t>South Dakota Mesonet:</a:t>
            </a:r>
            <a:br>
              <a:rPr lang="en-US" b="0" dirty="0"/>
            </a:br>
            <a:r>
              <a:rPr lang="en-US" b="0" dirty="0"/>
              <a:t>expansion and benefits for tribes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4080579" y="3077930"/>
            <a:ext cx="7703635" cy="1143000"/>
          </a:xfrm>
        </p:spPr>
        <p:txBody>
          <a:bodyPr>
            <a:normAutofit/>
          </a:bodyPr>
          <a:lstStyle/>
          <a:p>
            <a:r>
              <a:rPr lang="en-US" dirty="0"/>
              <a:t>Nathan Edwards</a:t>
            </a:r>
          </a:p>
          <a:p>
            <a:r>
              <a:rPr lang="en-US" dirty="0"/>
              <a:t>South Dakota Mesonet</a:t>
            </a:r>
          </a:p>
          <a:p>
            <a:endParaRPr lang="en-US" dirty="0">
              <a:latin typeface="Rockwell" panose="020606030202050204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AD05E0-5207-44C9-969B-1C685231A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60" y="597076"/>
            <a:ext cx="3175000" cy="3175000"/>
          </a:xfrm>
          <a:prstGeom prst="rect">
            <a:avLst/>
          </a:prstGeom>
        </p:spPr>
      </p:pic>
      <p:sp>
        <p:nvSpPr>
          <p:cNvPr id="12" name="Subtitle 7">
            <a:extLst>
              <a:ext uri="{FF2B5EF4-FFF2-40B4-BE49-F238E27FC236}">
                <a16:creationId xmlns:a16="http://schemas.microsoft.com/office/drawing/2014/main" id="{7B31A230-E31F-78B8-D568-1D879AECB234}"/>
              </a:ext>
            </a:extLst>
          </p:cNvPr>
          <p:cNvSpPr>
            <a:spLocks noGrp="1"/>
          </p:cNvSpPr>
          <p:nvPr/>
        </p:nvSpPr>
        <p:spPr>
          <a:xfrm>
            <a:off x="-1607635" y="4069376"/>
            <a:ext cx="7703635" cy="1143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2800" b="1" kern="1200" cap="all" spc="50" baseline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5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You can go to </a:t>
            </a:r>
          </a:p>
          <a:p>
            <a:r>
              <a:rPr lang="en-US" dirty="0" err="1"/>
              <a:t>Mesonet.sdstate.edu</a:t>
            </a:r>
            <a:endParaRPr lang="en-US" dirty="0"/>
          </a:p>
          <a:p>
            <a:r>
              <a:rPr lang="en-US" dirty="0"/>
              <a:t>To follow along</a:t>
            </a:r>
          </a:p>
          <a:p>
            <a:endParaRPr lang="en-US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02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410">
        <p:fade/>
      </p:transition>
    </mc:Choice>
    <mc:Fallback xmlns="">
      <p:transition spd="med" advTm="1541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stations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-Year round precipitation</a:t>
            </a:r>
          </a:p>
          <a:p>
            <a:r>
              <a:rPr lang="en-US" dirty="0"/>
              <a:t>-Improved wind</a:t>
            </a:r>
          </a:p>
          <a:p>
            <a:r>
              <a:rPr lang="en-US" dirty="0"/>
              <a:t>-Snow depth</a:t>
            </a:r>
          </a:p>
          <a:p>
            <a:r>
              <a:rPr lang="en-US" dirty="0"/>
              <a:t>-Camera</a:t>
            </a:r>
          </a:p>
          <a:p>
            <a:r>
              <a:rPr lang="en-US" dirty="0"/>
              <a:t>-Soil temp/moisture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r="57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5533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limate.sdstate.edu/host/application/current.png?d=9/16/2022%202:09:42%20PM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5940" y="-1"/>
            <a:ext cx="9418108" cy="627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61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Benefits to tribes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12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908524" y="383476"/>
            <a:ext cx="9144000" cy="1143000"/>
          </a:xfrm>
        </p:spPr>
        <p:txBody>
          <a:bodyPr/>
          <a:lstStyle/>
          <a:p>
            <a:r>
              <a:rPr lang="en-US" dirty="0"/>
              <a:t>Live weather and more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99536B0-DC5F-06BA-3FF9-683D35C924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954" y="160338"/>
            <a:ext cx="2874614" cy="6090508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5-minute updates</a:t>
            </a:r>
          </a:p>
          <a:p>
            <a:r>
              <a:rPr lang="en-US" dirty="0"/>
              <a:t>Recent history</a:t>
            </a:r>
          </a:p>
          <a:p>
            <a:r>
              <a:rPr lang="en-US" dirty="0"/>
              <a:t>Forecast</a:t>
            </a:r>
          </a:p>
          <a:p>
            <a:r>
              <a:rPr lang="en-US" dirty="0"/>
              <a:t>Radar</a:t>
            </a:r>
          </a:p>
          <a:p>
            <a:r>
              <a:rPr lang="en-US" dirty="0"/>
              <a:t>Weather cam images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8" name="AutoShape 2" descr="South Dakota Soybean Research and Promotion Council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0439" y="5217223"/>
            <a:ext cx="1828800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33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Mesonet spray tool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Inversion</a:t>
            </a:r>
          </a:p>
          <a:p>
            <a:r>
              <a:rPr lang="en-US" dirty="0"/>
              <a:t>Boom height wind speed</a:t>
            </a:r>
          </a:p>
          <a:p>
            <a:r>
              <a:rPr lang="en-US" dirty="0"/>
              <a:t>Delta T</a:t>
            </a:r>
          </a:p>
          <a:p>
            <a:r>
              <a:rPr lang="en-US" dirty="0"/>
              <a:t>Spray records by email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" indent="0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288286"/>
            <a:ext cx="4724400" cy="3314700"/>
          </a:xfrm>
          <a:prstGeom prst="rect">
            <a:avLst/>
          </a:prstGeom>
        </p:spPr>
      </p:pic>
      <p:sp>
        <p:nvSpPr>
          <p:cNvPr id="8" name="AutoShape 2" descr="South Dakota Soybean Research and Promotion Council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0439" y="5217223"/>
            <a:ext cx="1828800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3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Mesonet Livestock Stress tool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609" y="1714500"/>
            <a:ext cx="4204581" cy="4462463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Forecast to help livestock producers prepare for extreme heat or cold</a:t>
            </a:r>
          </a:p>
          <a:p>
            <a:r>
              <a:rPr lang="en-US" dirty="0"/>
              <a:t>History to make claims under the Livestock Indemnity Program</a:t>
            </a:r>
          </a:p>
        </p:txBody>
      </p:sp>
      <p:sp>
        <p:nvSpPr>
          <p:cNvPr id="7" name="AutoShape 2" descr="South Dakota Soybean Research and Promotion Council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8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Mesonet Small grains disease tool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Scab</a:t>
            </a:r>
          </a:p>
          <a:p>
            <a:r>
              <a:rPr lang="en-US" dirty="0"/>
              <a:t>Tan spot</a:t>
            </a:r>
          </a:p>
          <a:p>
            <a:r>
              <a:rPr lang="en-US" dirty="0" err="1"/>
              <a:t>Stagonospora</a:t>
            </a:r>
            <a:r>
              <a:rPr lang="en-US" dirty="0"/>
              <a:t> blotch</a:t>
            </a:r>
          </a:p>
          <a:p>
            <a:r>
              <a:rPr lang="en-US" dirty="0"/>
              <a:t>Leaf rust</a:t>
            </a:r>
          </a:p>
        </p:txBody>
      </p:sp>
      <p:pic>
        <p:nvPicPr>
          <p:cNvPr id="5122" name="Picture 2" descr="https://sdwheat.org/commission/wp-content/uploads/sites/2/2018/06/SD_Wheat_Comission_clr-300x26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50" y="2688431"/>
            <a:ext cx="28575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09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D70C5-5B61-0A34-DDAD-1650739FB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users:</a:t>
            </a:r>
            <a:br>
              <a:rPr lang="en-US" dirty="0"/>
            </a:br>
            <a:r>
              <a:rPr lang="en-US" dirty="0"/>
              <a:t>NOAA snow modelers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7D62A73-0E02-589D-E5B7-322989FE8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600200"/>
            <a:ext cx="5757333" cy="3838222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748B7FD-5525-F60C-B7F6-D95D9B68B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487"/>
            <a:ext cx="6060412" cy="383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9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BCAA1-476F-5E75-6E7B-1C30CD6DF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users:</a:t>
            </a:r>
            <a:br>
              <a:rPr lang="en-US" dirty="0"/>
            </a:br>
            <a:r>
              <a:rPr lang="en-US" dirty="0"/>
              <a:t>NOAA’s runoff forecasters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88B3B3-6E7D-7ADA-2715-CB1DDD768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095" y="1600200"/>
            <a:ext cx="5817810" cy="449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users:</a:t>
            </a:r>
            <a:br>
              <a:rPr lang="en-US" dirty="0"/>
            </a:br>
            <a:r>
              <a:rPr lang="en-US" dirty="0"/>
              <a:t>US Drought Monitor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606" y="1714500"/>
            <a:ext cx="5768788" cy="4457700"/>
          </a:xfrm>
        </p:spPr>
      </p:pic>
    </p:spTree>
    <p:extLst>
      <p:ext uri="{BB962C8B-B14F-4D97-AF65-F5344CB8AC3E}">
        <p14:creationId xmlns:p14="http://schemas.microsoft.com/office/powerpoint/2010/main" val="127328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a</a:t>
            </a:r>
            <a:br>
              <a:rPr lang="en-US" dirty="0"/>
            </a:br>
            <a:r>
              <a:rPr lang="en-US" dirty="0"/>
              <a:t>Mesonet?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5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Mesonet on your </a:t>
            </a:r>
            <a:r>
              <a:rPr lang="en-US" dirty="0" err="1"/>
              <a:t>homescreen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hlinkClick r:id="rId2"/>
              </a:rPr>
              <a:t>mesonet.sdstate.edu</a:t>
            </a:r>
            <a:endParaRPr lang="en-US" dirty="0"/>
          </a:p>
          <a:p>
            <a:r>
              <a:rPr lang="en-US" dirty="0"/>
              <a:t>Tap on your nearest station</a:t>
            </a:r>
          </a:p>
          <a:p>
            <a:r>
              <a:rPr lang="en-US" dirty="0"/>
              <a:t>Select “</a:t>
            </a:r>
            <a:r>
              <a:rPr lang="en-US" b="0" i="0" u="sng" dirty="0" err="1">
                <a:solidFill>
                  <a:srgbClr val="0000FF"/>
                </a:solidFill>
                <a:effectLst/>
                <a:latin typeface="Helvetica" pitchFamily="2" charset="0"/>
              </a:rPr>
              <a:t>Lakȟótiyapi</a:t>
            </a:r>
            <a:r>
              <a:rPr lang="en-US" dirty="0"/>
              <a:t>“ if desired</a:t>
            </a:r>
          </a:p>
          <a:p>
            <a:r>
              <a:rPr lang="en-US" dirty="0"/>
              <a:t>Tap [↑] in Safari or </a:t>
            </a:r>
            <a:r>
              <a:rPr lang="en-US" b="1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⋮ </a:t>
            </a:r>
            <a:r>
              <a:rPr lang="en-US" dirty="0"/>
              <a:t>in Chrome</a:t>
            </a:r>
          </a:p>
          <a:p>
            <a:r>
              <a:rPr lang="en-US" dirty="0"/>
              <a:t>Tap “Add to Home Screen"</a:t>
            </a:r>
          </a:p>
        </p:txBody>
      </p:sp>
    </p:spTree>
    <p:extLst>
      <p:ext uri="{BB962C8B-B14F-4D97-AF65-F5344CB8AC3E}">
        <p14:creationId xmlns:p14="http://schemas.microsoft.com/office/powerpoint/2010/main" val="367350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24BFB-A34B-6B4D-850C-B7BF45EEE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Aŋpétu</a:t>
            </a:r>
            <a:r>
              <a:rPr lang="en-US" dirty="0"/>
              <a:t> </a:t>
            </a:r>
            <a:r>
              <a:rPr lang="en-US" dirty="0" err="1"/>
              <a:t>tÓkča</a:t>
            </a:r>
            <a:r>
              <a:rPr lang="en-US" dirty="0"/>
              <a:t> he?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14E6F-456D-084B-A62D-D0E06BFB510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Wokini</a:t>
            </a:r>
            <a:r>
              <a:rPr lang="en-US" dirty="0"/>
              <a:t> Initiative grant</a:t>
            </a:r>
          </a:p>
          <a:p>
            <a:pPr lvl="1"/>
            <a:r>
              <a:rPr lang="en-US" dirty="0"/>
              <a:t>Current Mesonet weather conditions in Lakota</a:t>
            </a:r>
          </a:p>
          <a:p>
            <a:pPr lvl="1"/>
            <a:r>
              <a:rPr lang="en-US" dirty="0"/>
              <a:t>Written as well as pronounced</a:t>
            </a:r>
          </a:p>
          <a:p>
            <a:r>
              <a:rPr lang="en-US" dirty="0"/>
              <a:t>About 18 stations on reservations</a:t>
            </a:r>
          </a:p>
          <a:p>
            <a:r>
              <a:rPr lang="en-US" dirty="0"/>
              <a:t>Most tribes</a:t>
            </a:r>
          </a:p>
        </p:txBody>
      </p:sp>
      <p:pic>
        <p:nvPicPr>
          <p:cNvPr id="1026" name="Picture 2" descr="Wokini Initiative: &quot;A New Beginning&quot; Logo">
            <a:extLst>
              <a:ext uri="{FF2B5EF4-FFF2-40B4-BE49-F238E27FC236}">
                <a16:creationId xmlns:a16="http://schemas.microsoft.com/office/drawing/2014/main" id="{7732D56E-ECA0-464E-94F9-F7B86224E62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069431"/>
            <a:ext cx="28194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40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C4A0B-212D-F293-2E47-31678E220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Nathan</a:t>
            </a:r>
            <a:br>
              <a:rPr lang="en-US" dirty="0"/>
            </a:br>
            <a:r>
              <a:rPr lang="en-US" dirty="0"/>
              <a:t>Edwards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5F5004E-483B-C8ED-F57F-DC85E175B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Web: </a:t>
            </a:r>
            <a:r>
              <a:rPr lang="en-US" dirty="0" err="1"/>
              <a:t>mesonet.sdstate.edu</a:t>
            </a:r>
            <a:endParaRPr lang="en-US" dirty="0"/>
          </a:p>
          <a:p>
            <a:r>
              <a:rPr lang="en-US" dirty="0"/>
              <a:t>Email: nathan.edwards@sdstate.edu</a:t>
            </a:r>
          </a:p>
          <a:p>
            <a:r>
              <a:rPr lang="en-US" dirty="0"/>
              <a:t>Twitter: @sdmesonet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7A9CDB4-07B9-4194-9343-0AB002B1D03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South Dakota Mesonet </a:t>
            </a:r>
          </a:p>
          <a:p>
            <a:r>
              <a:rPr lang="en-US" dirty="0"/>
              <a:t>SDSU</a:t>
            </a:r>
          </a:p>
          <a:p>
            <a:r>
              <a:rPr lang="en-US" dirty="0"/>
              <a:t>Aberdeen, SD</a:t>
            </a:r>
          </a:p>
          <a:p>
            <a:r>
              <a:rPr lang="en-US"/>
              <a:t>605-290-8907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22B897-6A47-794C-437C-C4C8D5C57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811" y="1019436"/>
            <a:ext cx="2409563" cy="240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87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“Total water” monitoring</a:t>
            </a:r>
          </a:p>
          <a:p>
            <a:r>
              <a:rPr lang="en-US" dirty="0"/>
              <a:t>Expansion and upgrades in progress</a:t>
            </a:r>
          </a:p>
          <a:p>
            <a:r>
              <a:rPr lang="en-US" dirty="0"/>
              <a:t>Impacts and opportunities for tribes</a:t>
            </a:r>
          </a:p>
        </p:txBody>
      </p:sp>
    </p:spTree>
    <p:extLst>
      <p:ext uri="{BB962C8B-B14F-4D97-AF65-F5344CB8AC3E}">
        <p14:creationId xmlns:p14="http://schemas.microsoft.com/office/powerpoint/2010/main" val="149847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Total water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21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FB0DE-A237-DA29-3277-10EC3BB41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“Total water”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8E2F487-4069-1398-472E-B4E4B4A646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Mesonet data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2319DA-6C94-6129-14FC-10F6141D58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Rain and </a:t>
            </a:r>
            <a:r>
              <a:rPr lang="en-US" u="sng" dirty="0"/>
              <a:t>snow</a:t>
            </a:r>
          </a:p>
          <a:p>
            <a:r>
              <a:rPr lang="en-US" dirty="0"/>
              <a:t>Soil moisture</a:t>
            </a:r>
          </a:p>
          <a:p>
            <a:endParaRPr lang="en-US" dirty="0"/>
          </a:p>
          <a:p>
            <a:r>
              <a:rPr lang="en-US" dirty="0"/>
              <a:t>Temperature, humidity, solar radiation, wind</a:t>
            </a:r>
          </a:p>
          <a:p>
            <a:endParaRPr lang="en-US" dirty="0"/>
          </a:p>
          <a:p>
            <a:r>
              <a:rPr lang="en-US" u="sng" dirty="0"/>
              <a:t>Snow depth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AB88D57-48A8-EA03-BD41-EE396E2452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Application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0B2ED65-C73C-AFDF-7A8F-A0CCAE79908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B5DEC3E7-41EC-615A-BD4A-0EFEAE5E024E}"/>
              </a:ext>
            </a:extLst>
          </p:cNvPr>
          <p:cNvSpPr txBox="1">
            <a:spLocks/>
          </p:cNvSpPr>
          <p:nvPr/>
        </p:nvSpPr>
        <p:spPr>
          <a:xfrm>
            <a:off x="6173724" y="2418962"/>
            <a:ext cx="4495800" cy="4462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50000"/>
              <a:buFont typeface="Wingdings" panose="05000000000000000000" pitchFamily="2" charset="2"/>
              <a:buChar char="q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Water from the sky</a:t>
            </a:r>
          </a:p>
          <a:p>
            <a:r>
              <a:rPr lang="en-US" dirty="0"/>
              <a:t>Water stored in the soil and ground water recharge</a:t>
            </a:r>
          </a:p>
          <a:p>
            <a:r>
              <a:rPr lang="en-US" dirty="0"/>
              <a:t>Water loss by evaporation and transpiration</a:t>
            </a:r>
          </a:p>
          <a:p>
            <a:r>
              <a:rPr lang="en-US" dirty="0"/>
              <a:t>Water stored in the snow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07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Expansion and upgrades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33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F0A8F-D679-1796-1759-4FADB67E2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558D2-7BF1-5757-424B-176EDED8EB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Total water stations</a:t>
            </a:r>
          </a:p>
          <a:p>
            <a:pPr marL="45720" indent="0">
              <a:buNone/>
            </a:pPr>
            <a:r>
              <a:rPr lang="en-US" dirty="0"/>
              <a:t>        540 in the Upper Missouri River Basin plains</a:t>
            </a:r>
          </a:p>
          <a:p>
            <a:pPr marL="45720" indent="0">
              <a:buNone/>
            </a:pPr>
            <a:r>
              <a:rPr lang="en-US" dirty="0"/>
              <a:t>        150 in SD</a:t>
            </a:r>
          </a:p>
          <a:p>
            <a:pPr marL="45720" indent="0">
              <a:buNone/>
            </a:pPr>
            <a:r>
              <a:rPr lang="en-US" dirty="0"/>
              <a:t>        ~18 on SD reservations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Nearly every South Dakotan will be within 20 miles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1 million data points per day</a:t>
            </a:r>
          </a:p>
          <a:p>
            <a:pPr marL="4572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15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B04D5477-EDF0-2545-79B6-F0EBBEB9C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612" y="0"/>
            <a:ext cx="9353108" cy="623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3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-5-minute Updates</a:t>
            </a:r>
          </a:p>
          <a:p>
            <a:r>
              <a:rPr lang="en-US" dirty="0"/>
              <a:t>-4” Bare Soil Temp</a:t>
            </a:r>
          </a:p>
          <a:p>
            <a:r>
              <a:rPr lang="en-US" dirty="0"/>
              <a:t>-Inversion Thermometers</a:t>
            </a:r>
          </a:p>
          <a:p>
            <a:r>
              <a:rPr lang="en-US" dirty="0"/>
              <a:t>-Cellular Communications</a:t>
            </a:r>
          </a:p>
          <a:p>
            <a:r>
              <a:rPr lang="en-US" dirty="0"/>
              <a:t>-Solar Power</a:t>
            </a:r>
          </a:p>
        </p:txBody>
      </p:sp>
      <p:pic>
        <p:nvPicPr>
          <p:cNvPr id="6" name="Picture Placeholder 5"/>
          <p:cNvPicPr preferRelativeResize="0"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9" r="150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9009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unn Template">
  <a:themeElements>
    <a:clrScheme name="Custom 6">
      <a:dk1>
        <a:sysClr val="windowText" lastClr="000000"/>
      </a:dk1>
      <a:lt1>
        <a:sysClr val="window" lastClr="FFFFFF"/>
      </a:lt1>
      <a:dk2>
        <a:srgbClr val="0033A0"/>
      </a:dk2>
      <a:lt2>
        <a:srgbClr val="FFFFFF"/>
      </a:lt2>
      <a:accent1>
        <a:srgbClr val="0033A0"/>
      </a:accent1>
      <a:accent2>
        <a:srgbClr val="FFD700"/>
      </a:accent2>
      <a:accent3>
        <a:srgbClr val="84BD00"/>
      </a:accent3>
      <a:accent4>
        <a:srgbClr val="0000FF"/>
      </a:accent4>
      <a:accent5>
        <a:srgbClr val="7C878E"/>
      </a:accent5>
      <a:accent6>
        <a:srgbClr val="0C2340"/>
      </a:accent6>
      <a:hlink>
        <a:srgbClr val="0033A0"/>
      </a:hlink>
      <a:folHlink>
        <a:srgbClr val="FFA300"/>
      </a:folHlink>
    </a:clrScheme>
    <a:fontScheme name="Custom 1">
      <a:majorFont>
        <a:latin typeface="Helvetica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DSU_PowerPoint_Template_2018[2] (Read-Only)" id="{A0296092-AC7A-924C-BCB5-434DF0975681}" vid="{2846DD09-945F-8243-8784-0B93718E60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30502</TotalTime>
  <Words>452</Words>
  <Application>Microsoft Office PowerPoint</Application>
  <PresentationFormat>Widescreen</PresentationFormat>
  <Paragraphs>113</Paragraphs>
  <Slides>22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Dunn Template</vt:lpstr>
      <vt:lpstr>South Dakota Mesonet: expansion and benefits for tribes</vt:lpstr>
      <vt:lpstr>What is a Mesonet?</vt:lpstr>
      <vt:lpstr>Overview</vt:lpstr>
      <vt:lpstr>Total water</vt:lpstr>
      <vt:lpstr>“Total water”</vt:lpstr>
      <vt:lpstr>Expansion and upgrades</vt:lpstr>
      <vt:lpstr>Monitoring goals</vt:lpstr>
      <vt:lpstr>PowerPoint Presentation</vt:lpstr>
      <vt:lpstr>Current station</vt:lpstr>
      <vt:lpstr>New stations</vt:lpstr>
      <vt:lpstr>PowerPoint Presentation</vt:lpstr>
      <vt:lpstr>Benefits to tribes</vt:lpstr>
      <vt:lpstr>Live weather and more</vt:lpstr>
      <vt:lpstr>Mesonet spray tool</vt:lpstr>
      <vt:lpstr>Mesonet Livestock Stress tool</vt:lpstr>
      <vt:lpstr>Mesonet Small grains disease tool</vt:lpstr>
      <vt:lpstr>Data users: NOAA snow modelers</vt:lpstr>
      <vt:lpstr>Data users: NOAA’s runoff forecasters</vt:lpstr>
      <vt:lpstr>Data users: US Drought Monitor</vt:lpstr>
      <vt:lpstr>Mesonet on your homescreen</vt:lpstr>
      <vt:lpstr>Aŋpétu tÓkča he?</vt:lpstr>
      <vt:lpstr>Nathan Edwards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Mesonet Monitoring of Soil Moisture and Snow in the Upper Missouri River Basin Plains</dc:title>
  <dc:creator>Edwards, Nathan</dc:creator>
  <cp:lastModifiedBy>Edwards, Nathan</cp:lastModifiedBy>
  <cp:revision>53</cp:revision>
  <dcterms:created xsi:type="dcterms:W3CDTF">2020-08-11T20:57:33Z</dcterms:created>
  <dcterms:modified xsi:type="dcterms:W3CDTF">2022-11-16T17:38:42Z</dcterms:modified>
</cp:coreProperties>
</file>